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73" r:id="rId3"/>
    <p:sldId id="275" r:id="rId4"/>
    <p:sldId id="286" r:id="rId5"/>
    <p:sldId id="287" r:id="rId6"/>
    <p:sldId id="276" r:id="rId7"/>
    <p:sldId id="288" r:id="rId8"/>
    <p:sldId id="289" r:id="rId9"/>
    <p:sldId id="277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#2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Utility function: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Find 6 bundles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effectLst/>
                  </a:rPr>
                  <a:t> where the consumer's utility is exactly 24.</a:t>
                </a:r>
                <a:endParaRPr lang="en-US" dirty="0"/>
              </a:p>
              <a:p>
                <a:endParaRPr lang="en-US" sz="16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There are infinite examples, but the simple ones are…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(1,12), (2,6), (3,4), (4,3), (6,2), (12,1)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99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Plot your answers of 3.A. and 3.B….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84122E9F-CC5C-6057-1235-52CBC28A9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19363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…and roughly plot and label the indifference curves representing the utility level 12 and 24.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9" name="Picture 8" descr="A graph of a function&#10;&#10;Description automatically generated">
            <a:extLst>
              <a:ext uri="{FF2B5EF4-FFF2-40B4-BE49-F238E27FC236}">
                <a16:creationId xmlns:a16="http://schemas.microsoft.com/office/drawing/2014/main" id="{DA74A966-6A88-2046-F014-87DA719C09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2519275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18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an indifference curve further away from the origin represent a greater level of utility.</a:t>
            </a:r>
          </a:p>
          <a:p>
            <a:endParaRPr lang="en-US" sz="16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Short Answer: The Axiom of Strong Monotonicity.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Long Answer: To be illustrated on the board…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1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What does the slope of the indifference curve tell you, and why do we care about it?</a:t>
                </a:r>
                <a:endParaRPr lang="en-US" dirty="0"/>
              </a:p>
              <a:p>
                <a:endParaRPr lang="en-US" sz="16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slope of the indifference curve is called the marginal rate of substitution, which is the “subjective rate of exchange.”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This tells us the maximum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that the consumer is willing to give up for one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This, combined with the “market rate of exchange” will lead us to the consumer’s optimal choice bundle.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404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Explain why typical indifference curves tend to “bulge inward” towards the origin.</a:t>
            </a:r>
            <a:endParaRPr lang="en-US" dirty="0"/>
          </a:p>
          <a:p>
            <a:endParaRPr lang="en-US" sz="16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Short Answer: The Axiom of Convexity.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Long Answer: To be illustrated on the board…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7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Sep. 9</a:t>
            </a:r>
            <a:r>
              <a:rPr lang="en-US" baseline="30000" dirty="0"/>
              <a:t>th</a:t>
            </a:r>
            <a:r>
              <a:rPr lang="en-US" dirty="0"/>
              <a:t> ~ Sep. 13</a:t>
            </a:r>
            <a:r>
              <a:rPr lang="en-US" baseline="30000" dirty="0"/>
              <a:t>th</a:t>
            </a:r>
            <a:r>
              <a:rPr lang="en-US" dirty="0"/>
              <a:t>, 2024 (Mon ~ Fri)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Utility Functions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Utility functions are tools that assign utility values to bundles of goods and services.</a:t>
            </a:r>
          </a:p>
          <a:p>
            <a:pPr lvl="3"/>
            <a:endParaRPr lang="en-US" dirty="0"/>
          </a:p>
          <a:p>
            <a:r>
              <a:rPr lang="en-US" dirty="0"/>
              <a:t>Rational Preferences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Rational preferences are preferences that satisfy the axioms of completeness and transitivity.</a:t>
            </a:r>
          </a:p>
          <a:p>
            <a:pPr lvl="3"/>
            <a:endParaRPr lang="en-US" dirty="0"/>
          </a:p>
          <a:p>
            <a:r>
              <a:rPr lang="en-US" dirty="0"/>
              <a:t>Marginal Utility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Utility derived from the consumption of one additional unit of a good or service.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Marginal Rate of Substitution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rate of substitution measures “how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the consumer willing to give up for one additional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Ordinal Utility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Utility that is based on rank-order, where the magnitude of the utility does not matter.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Convex Preferences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 consumer with convex preferences will prefer to have a mix of two goods instead of an extreme of just one good.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a consumer with a utility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(·)</m:t>
                    </m:r>
                  </m:oMath>
                </a14:m>
                <a:r>
                  <a:rPr lang="en-US" dirty="0"/>
                  <a:t> reports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)=100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)=500</m:t>
                    </m:r>
                  </m:oMath>
                </a14:m>
                <a:r>
                  <a:rPr lang="en-US" dirty="0"/>
                  <a:t>, this means that the consumer likes bundle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five times more than they like bundle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.</a:t>
                </a:r>
                <a:endParaRPr lang="en-US" sz="1600" dirty="0"/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we work with ordinal utility functions, the magnitude of the reported utility does not matter. It is only the relative rankings that matter.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0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a consumer reports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dirty="0"/>
                  <a:t>, we assume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≻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we only consider “rational” preferences, preferences must obey transitivity.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1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 Law of Diminishing Marginal Utility, we assume that a consumer’s 2nd cup of coffee grants them lower marginal utility than their 3rd cup of coffee.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Law of Diminishing Marginal Utility implies the exact opposite. The third cup of coffee should give them a lower level of marginal utility.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6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When two goods are perfect complements, the “Cobb-Douglas” family of functions should be used to model their preferences.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For perfect complements, you want to use the Leontief (min) utility function.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Utility function: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Find 4 bundles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effectLst/>
                  </a:rPr>
                  <a:t> where the consumer's utility is exactly 12.</a:t>
                </a:r>
                <a:endParaRPr lang="en-US" dirty="0"/>
              </a:p>
              <a:p>
                <a:endParaRPr lang="en-US" sz="16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There are infinite examples, but the simple ones are…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(1,6), (2,3), (3,2), (6,1)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3715</TotalTime>
  <Words>863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Franklin Gothic Book</vt:lpstr>
      <vt:lpstr>Office Theme</vt:lpstr>
      <vt:lpstr>Quiz #2 Review</vt:lpstr>
      <vt:lpstr>Quiz #2 Recovery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3.C.</vt:lpstr>
      <vt:lpstr>Problem 4.A.</vt:lpstr>
      <vt:lpstr>Problem 4.B.</vt:lpstr>
      <vt:lpstr>Problem 4.C.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74</cp:revision>
  <dcterms:created xsi:type="dcterms:W3CDTF">2023-08-17T23:00:51Z</dcterms:created>
  <dcterms:modified xsi:type="dcterms:W3CDTF">2024-09-08T23:14:45Z</dcterms:modified>
</cp:coreProperties>
</file>