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73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#1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 return to the pizzeria that sells slices of pizza and soft drinks. Now, each slice of pizza costs $6, and a soft drink costs $6, and your budget is still $60.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Express your new budget constraint formally.</a:t>
                </a:r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6×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𝑃𝑖𝑧𝑧𝑎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+6×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𝑆𝑜𝑓𝑡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𝐷𝑟𝑖𝑛𝑘𝑠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5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and label your old and new budget constraints below.</a:t>
            </a:r>
            <a:endParaRPr lang="en-US" sz="1600" i="1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8" name="Picture 7" descr="A graph of a drink and pizza&#10;&#10;Description automatically generated">
            <a:extLst>
              <a:ext uri="{FF2B5EF4-FFF2-40B4-BE49-F238E27FC236}">
                <a16:creationId xmlns:a16="http://schemas.microsoft.com/office/drawing/2014/main" id="{632D23D6-99EE-4AFC-37AA-7085BD0EA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519363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36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return to the pizzeria that sells slices of pizza and soft drinks. Now, each slice of pizza costs $6, and a soft drink costs $6, and your budget is still $60.</a:t>
            </a:r>
          </a:p>
          <a:p>
            <a:pPr lvl="3"/>
            <a:endParaRPr lang="en-US" dirty="0"/>
          </a:p>
          <a:p>
            <a:r>
              <a:rPr lang="en-US" dirty="0"/>
              <a:t>Would you have been happy with this change if you were the customer? Why?</a:t>
            </a:r>
            <a:endParaRPr lang="en-US" b="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600" i="1" dirty="0">
              <a:solidFill>
                <a:srgbClr val="FF0000"/>
              </a:solidFill>
              <a:latin typeface="Cambria Math" panose="02040503050406030204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In general, you would not be happy with this change, as your budget set is now smaller: you can afford less stuff.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Exception being if you absolutely hate soft drinks, to the point that consuming them would cause discomfort. That is, if soft drinks are “bads” not “goods.”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7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return to the pizzeria that sells slices of pizza and soft drinks. Now, each slice of pizza costs $6, and a soft drink costs $6, and your budget is still $60.</a:t>
            </a:r>
          </a:p>
          <a:p>
            <a:pPr lvl="3"/>
            <a:endParaRPr lang="en-US" dirty="0"/>
          </a:p>
          <a:p>
            <a:r>
              <a:rPr lang="en-US" dirty="0"/>
              <a:t>If you had no information about someone’s preferences, would you be able to tell if they were more or less happy due to this change in prices? How? Why?</a:t>
            </a:r>
          </a:p>
          <a:p>
            <a:endParaRPr lang="en-US" sz="1600" i="1" dirty="0">
              <a:solidFill>
                <a:srgbClr val="FF0000"/>
              </a:solidFill>
              <a:latin typeface="Cambria Math" panose="02040503050406030204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Effectively the same question as problem 2.D.</a:t>
            </a:r>
          </a:p>
          <a:p>
            <a:pPr lvl="4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only difference is that you can’t determine if soft drinks are goods or bads for the consumer. The exception would be the consumer who only purchases pizza.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Recovery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Sep. 9</a:t>
            </a:r>
            <a:r>
              <a:rPr lang="en-US" baseline="30000" dirty="0"/>
              <a:t>th</a:t>
            </a:r>
            <a:r>
              <a:rPr lang="en-US" dirty="0"/>
              <a:t> ~ Sep. 13</a:t>
            </a:r>
            <a:r>
              <a:rPr lang="en-US" baseline="30000" dirty="0"/>
              <a:t>th</a:t>
            </a:r>
            <a:r>
              <a:rPr lang="en-US" dirty="0"/>
              <a:t>, 2024 (Mon ~ Fri)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 are walking into a pizzeria that sells slices of pizza and soft drinks. Each slice of pizza costs $6, and a soft drink costs $4, and your budget is $60.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you are only interested in pizza, how many slices can you afford?</a:t>
                </a:r>
              </a:p>
              <a:p>
                <a:endParaRPr lang="en-US" sz="16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𝐴𝑚𝑜𝑢𝑛𝑡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𝑀𝑜𝑛𝑒𝑦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𝑌𝑜𝑢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𝐻𝑎𝑣𝑒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𝑃𝑟𝑖𝑐𝑒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𝑆𝑙𝑖𝑐𝑒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𝑃𝑖𝑧𝑧𝑎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$60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$6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Spending all your money on pizza, you can purchase 10 slices of pizza.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 are walking into a pizzeria that sells slices of pizza and soft drinks. Each slice of pizza costs $6, and a soft drink costs $4, and your budget is $60.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you are only interested in soft drinks, how many cups can you afford?</a:t>
                </a:r>
              </a:p>
              <a:p>
                <a:endParaRPr lang="en-US" sz="16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𝐴𝑚𝑜𝑢𝑛𝑡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𝑀𝑜𝑛𝑒𝑦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𝑌𝑜𝑢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𝐻𝑎𝑣𝑒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𝑃𝑟𝑖𝑐𝑒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𝐶𝑢𝑝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𝑆𝑜𝑓𝑡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𝐷𝑟𝑖𝑛𝑘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$60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$4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Spending all your money on soft drinks, you can purchase 15 cups.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1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your answers from 1.A. and 1.B., plot your budget constraint below:</a:t>
            </a:r>
          </a:p>
          <a:p>
            <a:endParaRPr lang="en-US" sz="1600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pic>
        <p:nvPicPr>
          <p:cNvPr id="10" name="Picture 9" descr="A red line graph on a white background&#10;&#10;Description automatically generated">
            <a:extLst>
              <a:ext uri="{FF2B5EF4-FFF2-40B4-BE49-F238E27FC236}">
                <a16:creationId xmlns:a16="http://schemas.microsoft.com/office/drawing/2014/main" id="{B39920AD-33FA-4B22-F707-590740A82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654299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 are walking into a pizzeria that sells slices of pizza and soft drinks. Each slice of pizza costs $6, and a soft drink costs $4, and your budget is $60.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Express your budget constraint formally.</a:t>
                </a:r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Total Expenditure should be less than or equal to your budget.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(Amount of Money Spent on Pizza) + (Amount of Money Spent on Soft Drinks)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Amount of Money You Have 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×(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𝑷𝒊𝒛𝒛𝒂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×(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𝑺𝒐𝒇𝒕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𝑫𝒓𝒊𝒏𝒌𝒔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FEE8E2-669F-A608-DFCE-BD31028C87EF}"/>
              </a:ext>
            </a:extLst>
          </p:cNvPr>
          <p:cNvSpPr/>
          <p:nvPr/>
        </p:nvSpPr>
        <p:spPr>
          <a:xfrm>
            <a:off x="1345721" y="5357005"/>
            <a:ext cx="4589254" cy="4830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5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You are walking into a pizzeria that sells slices of pizza and soft drinks. Each slice of pizza costs $6, and a soft drink costs $4, and your budget is $60.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Calculate the slope of the budget line.</a:t>
                </a:r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intercepts, the points where the graph meets the axes.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(15 soft drinks and 0 pizza), and (0 soft drinks and 10 pizza).</a:t>
                </a:r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3"/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𝑅𝑖𝑠𝑒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𝑅𝑢𝑛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𝐿𝑒𝑠𝑠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𝑆𝑜𝑓𝑡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𝐷𝑟𝑖𝑛𝑘𝑠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15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𝑡𝑜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0)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𝑀𝑜𝑟𝑒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𝑆𝑙𝑖𝑐𝑒𝑠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𝑃𝑖𝑧𝑧𝑎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0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𝑡𝑜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10)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93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1.F.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walking into a pizzeria that sells slices of pizza and soft drinks. Each slice of pizza costs $6, and a soft drink costs $4, and your budget is $60.</a:t>
            </a:r>
          </a:p>
          <a:p>
            <a:pPr lvl="3"/>
            <a:endParaRPr lang="en-US" dirty="0"/>
          </a:p>
          <a:p>
            <a:r>
              <a:rPr lang="en-US" dirty="0"/>
              <a:t>In your own words, explain how you would interpret the slope of the budget line.</a:t>
            </a:r>
            <a:endParaRPr lang="en-US" b="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600" i="1" dirty="0">
              <a:solidFill>
                <a:srgbClr val="FF0000"/>
              </a:solidFill>
              <a:latin typeface="Cambria Math" panose="02040503050406030204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slope of the budget line represents the cups of soft drinks that you must give up to purchase one slice of pizza.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“Market Rate of Exchange,” or the “Objective Rate of Exchange.”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return to the pizzeria that sells slices of pizza and soft drinks. Now, each slice of pizza costs $6, and a soft drink costs $6, and your budget is still $60.</a:t>
            </a:r>
          </a:p>
          <a:p>
            <a:pPr lvl="3"/>
            <a:endParaRPr lang="en-US" dirty="0"/>
          </a:p>
          <a:p>
            <a:r>
              <a:rPr lang="en-US" dirty="0"/>
              <a:t>Did your budget set shrink or expand? Why?</a:t>
            </a:r>
            <a:endParaRPr lang="en-US" b="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600" i="1" dirty="0">
              <a:solidFill>
                <a:srgbClr val="FF0000"/>
              </a:solidFill>
              <a:latin typeface="Cambria Math" panose="02040503050406030204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budget set, which are the bundles that you can afford, will shrink since the price of goods has increased.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For instance, a consumer can no longer purchase 15 soft drinks and 0 slices of pizza.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6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3482</TotalTime>
  <Words>1045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Franklin Gothic Book</vt:lpstr>
      <vt:lpstr>Office Theme</vt:lpstr>
      <vt:lpstr>Quiz #1 Review</vt:lpstr>
      <vt:lpstr>Quiz #1 Recovery Office Hours</vt:lpstr>
      <vt:lpstr>Problem 1.A.</vt:lpstr>
      <vt:lpstr>Problem 1.B.</vt:lpstr>
      <vt:lpstr>Problem 1.C.</vt:lpstr>
      <vt:lpstr>Problem 1.D.</vt:lpstr>
      <vt:lpstr>Problem 1.E.</vt:lpstr>
      <vt:lpstr>Problem 1.F.</vt:lpstr>
      <vt:lpstr>Problem 2.A.</vt:lpstr>
      <vt:lpstr>Problem 2.B.</vt:lpstr>
      <vt:lpstr>Problem 2.C.</vt:lpstr>
      <vt:lpstr>Problem 2.D.</vt:lpstr>
      <vt:lpstr>Problem 2.E.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72</cp:revision>
  <dcterms:created xsi:type="dcterms:W3CDTF">2023-08-17T23:00:51Z</dcterms:created>
  <dcterms:modified xsi:type="dcterms:W3CDTF">2024-09-06T15:26:43Z</dcterms:modified>
</cp:coreProperties>
</file>