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sldIdLst>
    <p:sldId id="256" r:id="rId2"/>
    <p:sldId id="273" r:id="rId3"/>
    <p:sldId id="275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lendly.com/brianhwpark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Quiz #4 Review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Parameters: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100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300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)=</m:t>
                    </m:r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min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⁡{3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Find the optimal input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for some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sz="5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Start with the constraint, which is the production quota:</a:t>
                </a:r>
              </a:p>
              <a:p>
                <a:pPr lvl="4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d>
                        </m:e>
                      </m:func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Apply the rule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to the constraint above: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,3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⟹   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⟹  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3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3.C.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Parameters: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100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300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)=</m:t>
                    </m:r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min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⁡{3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Find the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𝐴𝑇𝐶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𝑀𝐶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:endParaRPr lang="en-US" sz="500" b="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Total cost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𝑤𝐿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𝑟𝐾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, the amount of money spent on production:</a:t>
                </a:r>
              </a:p>
              <a:p>
                <a:pPr lvl="4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=100⋅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+300⋅</m:t>
                      </m:r>
                      <m:box>
                        <m:boxPr>
                          <m:ctrlP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=200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Average cost is Total Cost divided by quantity: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𝐴𝑇𝐶</m:t>
                      </m:r>
                      <m:d>
                        <m:d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𝑇𝐶</m:t>
                              </m:r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den>
                          </m:f>
                        </m:e>
                      </m:box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=200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Marginal cost is the derivative of the total cost function: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𝑀𝐶</m:t>
                      </m:r>
                      <m:d>
                        <m:d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𝑑𝑇𝐶</m:t>
                              </m:r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den>
                          </m:f>
                        </m:e>
                      </m:box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=200⋅1⋅</m:t>
                      </m:r>
                      <m:sSup>
                        <m:sSup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1−1</m:t>
                          </m:r>
                        </m:sup>
                      </m:sSup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=200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  <a:blipFill>
                <a:blip r:embed="rId2"/>
                <a:stretch>
                  <a:fillRect l="-1005" t="-1697" r="-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10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Parameters: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100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300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b="0" dirty="0"/>
              </a:p>
              <a:p>
                <a:pPr lvl="3"/>
                <a:endParaRPr lang="en-US" dirty="0"/>
              </a:p>
              <a:p>
                <a:r>
                  <a:rPr lang="en-US" dirty="0"/>
                  <a:t>What is the short run conditional factor demand when the production quota is 80?</a:t>
                </a:r>
              </a:p>
              <a:p>
                <a:pPr marL="457200" lvl="1" indent="0">
                  <a:buNone/>
                </a:pPr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Since we must produce 80 output, use the production function…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=80 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80   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⋅8=80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So, the short run conditional factor demand is 80.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  <a:blipFill>
                <a:blip r:embed="rId2"/>
                <a:stretch>
                  <a:fillRect l="-1005" t="-1697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0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Parameters: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100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300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b="0" dirty="0"/>
              </a:p>
              <a:p>
                <a:pPr lvl="3"/>
                <a:endParaRPr lang="en-US" dirty="0"/>
              </a:p>
              <a:p>
                <a:r>
                  <a:rPr lang="en-US" dirty="0"/>
                  <a:t>Calculate the short run total cost for this firm.</a:t>
                </a:r>
              </a:p>
              <a:p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Short run total cost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, so…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𝑆𝑇𝐶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=80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=100⋅10+300⋅2=1,600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  <a:blipFill>
                <a:blip r:embed="rId2"/>
                <a:stretch>
                  <a:fillRect l="-1005" t="-1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8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Parameters: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100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300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b="0" dirty="0"/>
              </a:p>
              <a:p>
                <a:pPr lvl="3"/>
                <a:endParaRPr lang="en-US" dirty="0"/>
              </a:p>
              <a:p>
                <a:r>
                  <a:rPr lang="en-US" dirty="0"/>
                  <a:t>What is the marginal product of labor and capital?</a:t>
                </a:r>
              </a:p>
              <a:p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marginal product of labor is…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⋅1⋅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1−1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marginal product of capital is…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⋅3⋅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3−1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  <a:blipFill>
                <a:blip r:embed="rId2"/>
                <a:stretch>
                  <a:fillRect l="-1005" t="-1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79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Parameters: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100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300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b="0" dirty="0"/>
              </a:p>
              <a:p>
                <a:pPr lvl="3"/>
                <a:endParaRPr lang="en-US" dirty="0"/>
              </a:p>
              <a:p>
                <a:r>
                  <a:rPr lang="en-US" dirty="0"/>
                  <a:t>Assume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. Find the Marginal Rate of Technical Substitution.</a:t>
                </a:r>
              </a:p>
              <a:p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marginal rate of technical substitution is defined as: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𝑀𝑅𝑇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𝐿𝐾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  <a:blipFill>
                <a:blip r:embed="rId2"/>
                <a:stretch>
                  <a:fillRect l="-1005" t="-1697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7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Parameters: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100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300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b="0" dirty="0"/>
              </a:p>
              <a:p>
                <a:pPr lvl="3"/>
                <a:endParaRPr lang="en-US" dirty="0"/>
              </a:p>
              <a:p>
                <a:r>
                  <a:rPr lang="en-US" dirty="0"/>
                  <a:t>Using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𝑅𝑇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𝐿𝐾</m:t>
                        </m:r>
                      </m:sub>
                    </m:sSub>
                  </m:oMath>
                </a14:m>
                <a:r>
                  <a:rPr lang="en-US" dirty="0"/>
                  <a:t> from 4.D, find the optimal ratio of labor and capital.</a:t>
                </a:r>
              </a:p>
              <a:p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optimal ratio of labor and capital can be found as…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𝑀𝑅𝑇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𝐿𝐾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300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⟹ 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  <a:blipFill>
                <a:blip r:embed="rId2"/>
                <a:stretch>
                  <a:fillRect l="-1005" t="-1697" r="-2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2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4.F.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Parameters: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100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300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b="0" dirty="0"/>
              </a:p>
              <a:p>
                <a:pPr lvl="3"/>
                <a:endParaRPr lang="en-US" dirty="0"/>
              </a:p>
              <a:p>
                <a:r>
                  <a:rPr lang="en-US" dirty="0"/>
                  <a:t>Find the optimal units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to produce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=80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Use the constraint, which is the production function: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=80 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=80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=80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Rearranging the terms, we have: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=80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80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80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  <a:blipFill>
                <a:blip r:embed="rId2"/>
                <a:stretch>
                  <a:fillRect l="-1005" t="-1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08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4.G.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Parameters: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100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300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b="0" dirty="0"/>
              </a:p>
              <a:p>
                <a:pPr lvl="3"/>
                <a:endParaRPr lang="en-US" dirty="0"/>
              </a:p>
              <a:p>
                <a:r>
                  <a:rPr lang="en-US" dirty="0"/>
                  <a:t>Calculate the long run total cost for this firm.</a:t>
                </a:r>
              </a:p>
              <a:p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long run cost of producing 80 output is also calculated using the same formula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𝐿𝑇𝐶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=80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=100⋅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80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+300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80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=400⋅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80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≈1,196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  <a:blipFill>
                <a:blip r:embed="rId2"/>
                <a:stretch>
                  <a:fillRect l="-1005" t="-1697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17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4.H.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Parameters: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100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300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b="0" dirty="0"/>
              </a:p>
              <a:p>
                <a:pPr lvl="3"/>
                <a:endParaRPr lang="en-US" dirty="0"/>
              </a:p>
              <a:p>
                <a:r>
                  <a:rPr lang="en-US" dirty="0"/>
                  <a:t>Is the long run cost lower than the short run cost?</a:t>
                </a:r>
              </a:p>
              <a:p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Yes, the long run cost is lower by approximately 400.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In the short run, you are stuck with some level of capital.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In the long run, you can take advantage of the flexibility and substitute the factors of production to reach a more efficient state.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  <a:blipFill>
                <a:blip r:embed="rId2"/>
                <a:stretch>
                  <a:fillRect l="-1005" t="-1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#4 “Recovery”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https://calendly.com/brianhwpark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Venue: Rm. 248 Center for Science and Business</a:t>
            </a:r>
          </a:p>
          <a:p>
            <a:pPr lvl="3"/>
            <a:endParaRPr lang="en-US" dirty="0"/>
          </a:p>
          <a:p>
            <a:r>
              <a:rPr lang="en-US" dirty="0"/>
              <a:t>Dates: Nov. 13</a:t>
            </a:r>
            <a:r>
              <a:rPr lang="en-US" baseline="30000" dirty="0"/>
              <a:t>th</a:t>
            </a:r>
            <a:r>
              <a:rPr lang="en-US" dirty="0"/>
              <a:t> ~ Nov. 21</a:t>
            </a:r>
            <a:r>
              <a:rPr lang="en-US" baseline="30000" dirty="0"/>
              <a:t>st</a:t>
            </a:r>
            <a:r>
              <a:rPr lang="en-US" dirty="0"/>
              <a:t> , 2023</a:t>
            </a:r>
          </a:p>
          <a:p>
            <a:pPr lvl="3"/>
            <a:endParaRPr lang="en-US" dirty="0"/>
          </a:p>
          <a:p>
            <a:r>
              <a:rPr lang="en-US" dirty="0"/>
              <a:t>Length: 30 Minutes per Session</a:t>
            </a:r>
          </a:p>
          <a:p>
            <a:pPr lvl="3"/>
            <a:endParaRPr lang="en-US" dirty="0"/>
          </a:p>
          <a:p>
            <a:r>
              <a:rPr lang="en-US" dirty="0"/>
              <a:t>Use the Whiteboard / Paper to correct your answers.</a:t>
            </a:r>
          </a:p>
          <a:p>
            <a:pPr lvl="3"/>
            <a:endParaRPr lang="en-US" dirty="0"/>
          </a:p>
          <a:p>
            <a:r>
              <a:rPr lang="en-US" dirty="0"/>
              <a:t>Recovery Rate: 70%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12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Parameters: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100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𝑇𝐶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150+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b="0" dirty="0"/>
                  <a:t>, Perfect Competition in the Output Market.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Express the producer’s profit as a mathematical equation.</a:t>
                </a:r>
              </a:p>
              <a:p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profit function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𝑇𝑅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𝑇𝐶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, and in the perfectly competitive market,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𝑇𝑅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is simply price times quantity sold. So…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=100⋅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−150−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  <a:blipFill>
                <a:blip r:embed="rId2"/>
                <a:stretch>
                  <a:fillRect l="-1005" t="-1697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76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Parameters: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100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𝑇𝐶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150+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b="0" dirty="0"/>
                  <a:t>, Perfect Competition in the Output Market.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Find the marginal revenue and marginal cost.</a:t>
                </a:r>
              </a:p>
              <a:p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Marginal revenue is the derivative of total revenue: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𝑀𝑅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𝑑𝑇𝑅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𝑑𝑄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𝑑𝑄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100⋅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en-US" i="1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Marginal cost is the derivative of total cost: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𝑀𝐶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𝑑𝑇𝐶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𝑑𝑄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𝑑𝑄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150+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  <a:blipFill>
                <a:blip r:embed="rId2"/>
                <a:stretch>
                  <a:fillRect l="-1005" t="-1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8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Parameters: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100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𝑇𝐶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150+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b="0" dirty="0"/>
                  <a:t>, Perfect Competition in the Output Market.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Assume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𝑀𝑅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)=150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)=5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. Find the profit maximizing quantity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Profit is maximized when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𝑀𝑅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𝑀𝐶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150=5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⟹  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en-US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  <a:blipFill>
                <a:blip r:embed="rId2"/>
                <a:stretch>
                  <a:fillRect l="-1005" t="-1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7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that a firm has a production process where workers (labor) and machines (capital) are perfectly substitutable. Specifically, each machine (capital) can always perfectly substitute two workers (labor) in producing output in the long run.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Which type of production function best represent the firm’s production technology?</a:t>
                </a:r>
              </a:p>
              <a:p>
                <a:endParaRPr lang="en-US" sz="5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Labor and capital are perfect substitutes in production.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Linear Production Function is the appropriate function.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Example: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0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a firm has a production process where workers (labor) and machines (capital) are perfectly substitutable. Specifically, each machine (capital) can always perfectly substitute two workers (labor) in producing output in the long run.</a:t>
            </a:r>
          </a:p>
          <a:p>
            <a:pPr lvl="3"/>
            <a:endParaRPr lang="en-US" dirty="0"/>
          </a:p>
          <a:p>
            <a:r>
              <a:rPr lang="en-US" dirty="0"/>
              <a:t>Plot a representative isoquant representing this firm’s production technology.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The isoquant of a linear production function is a straight line.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slope will be 1/2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8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that a firm has a production process where workers (labor) and machines (capital) are perfectly substitutable. Specifically, each machine (capital) can always perfectly substitute two workers (labor) in producing output in the long run.</a:t>
            </a:r>
          </a:p>
          <a:p>
            <a:pPr lvl="3"/>
            <a:endParaRPr lang="en-US" dirty="0"/>
          </a:p>
          <a:p>
            <a:r>
              <a:rPr lang="en-US" dirty="0"/>
              <a:t>Find the Marginal Rate of Technical Substitution between Labor and Capital.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MRTS measures “how much capital can one labor substitute?”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Each unit of labor does half the work of a unit of capital.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So, the MRTS, which measures the amount of capital one can save by using 1 extra unit of labor is 1/2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5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that a firm uses labor L and capital K inputs to produce output Q. The production technology of the firm can be described using the following production function: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 = 5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𝐿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Does this production exhibit increasing, constant, or decreasing returns to scale?</a:t>
                </a:r>
              </a:p>
              <a:p>
                <a:endParaRPr lang="en-US" sz="5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When L=1 and K=1, output is 5.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When L=2 and K=2, output is 40.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Input doubled, and output increased by a factor of 8.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Increasing Returns to Scale.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2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that a firm uses labor L and capital K inputs to produce output Q. The production technology of the firm can be described using the following production function: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 = 5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𝐿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Suppose that the firm is using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2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3</m:t>
                    </m:r>
                  </m:oMath>
                </a14:m>
                <a:r>
                  <a:rPr lang="en-US" dirty="0"/>
                  <a:t>. If you can add either 1 unit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or 1 unit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free of charge, which should you choose and why?</a:t>
                </a:r>
              </a:p>
              <a:p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When adding labor,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, output is 135.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When adding capital,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, output is 160.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producer should choose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07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that a firm uses labor L and capital K inputs to produce output Q. The production technology of the firm can be described using the following production function: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 = 5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𝐿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Suppose that the firm’s capital input is fixed 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dirty="0"/>
                  <a:t>. Plot the firm’s short run production function.</a:t>
                </a:r>
              </a:p>
              <a:p>
                <a:endParaRPr lang="en-US" sz="5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is fixed at 3, the production function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</m:acc>
                      </m:e>
                    </m:d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=45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short run production function should be a straight line with slope 45.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7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Parameters: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100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300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min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⁡{3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Find the firm’s optimal input ratio of Labor and Capital.</a:t>
                </a:r>
              </a:p>
              <a:p>
                <a:endParaRPr lang="en-US" sz="5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When the production function is Leontief, the optimal ratio is found by setting the two arguments in the function equal.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29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3362</TotalTime>
  <Words>1875</Words>
  <Application>Microsoft Office PowerPoint</Application>
  <PresentationFormat>On-screen Show (4:3)</PresentationFormat>
  <Paragraphs>268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 Math</vt:lpstr>
      <vt:lpstr>Franklin Gothic Book</vt:lpstr>
      <vt:lpstr>Office Theme</vt:lpstr>
      <vt:lpstr>Quiz #4 Review</vt:lpstr>
      <vt:lpstr>Quiz #4 “Recovery” Office Hours</vt:lpstr>
      <vt:lpstr>Problem 1.A.</vt:lpstr>
      <vt:lpstr>Problem 1.B.</vt:lpstr>
      <vt:lpstr>Problem 1.C.</vt:lpstr>
      <vt:lpstr>Problem 2.A.</vt:lpstr>
      <vt:lpstr>Problem 2.B.</vt:lpstr>
      <vt:lpstr>Problem 2.C.</vt:lpstr>
      <vt:lpstr>Problem 3.A.</vt:lpstr>
      <vt:lpstr>Problem 3.B.</vt:lpstr>
      <vt:lpstr>Problem 3.C.</vt:lpstr>
      <vt:lpstr>Problem 4.A.</vt:lpstr>
      <vt:lpstr>Problem 4.B.</vt:lpstr>
      <vt:lpstr>Problem 4.C.</vt:lpstr>
      <vt:lpstr>Problem 4.D.</vt:lpstr>
      <vt:lpstr>Problem 4.E.</vt:lpstr>
      <vt:lpstr>Problem 4.F.</vt:lpstr>
      <vt:lpstr>Problem 4.G.</vt:lpstr>
      <vt:lpstr>Problem 4.H.</vt:lpstr>
      <vt:lpstr>Problem 5.A.</vt:lpstr>
      <vt:lpstr>Problem 5.B.</vt:lpstr>
      <vt:lpstr>Problem 5.C.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Park, Brian</cp:lastModifiedBy>
  <cp:revision>67</cp:revision>
  <dcterms:created xsi:type="dcterms:W3CDTF">2023-08-17T23:00:51Z</dcterms:created>
  <dcterms:modified xsi:type="dcterms:W3CDTF">2023-11-13T15:51:26Z</dcterms:modified>
</cp:coreProperties>
</file>