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charts/chartEx1.xml" ContentType="application/vnd.ms-office.chartex+xml"/>
  <Override PartName="/ppt/charts/style3.xml" ContentType="application/vnd.ms-office.chartstyle+xml"/>
  <Override PartName="/ppt/charts/colors3.xml" ContentType="application/vnd.ms-office.chartcolorstyl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4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5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6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7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49"/>
  </p:notesMasterIdLst>
  <p:sldIdLst>
    <p:sldId id="256" r:id="rId2"/>
    <p:sldId id="376" r:id="rId3"/>
    <p:sldId id="428" r:id="rId4"/>
    <p:sldId id="443" r:id="rId5"/>
    <p:sldId id="444" r:id="rId6"/>
    <p:sldId id="431" r:id="rId7"/>
    <p:sldId id="446" r:id="rId8"/>
    <p:sldId id="447" r:id="rId9"/>
    <p:sldId id="448" r:id="rId10"/>
    <p:sldId id="483" r:id="rId11"/>
    <p:sldId id="395" r:id="rId12"/>
    <p:sldId id="450" r:id="rId13"/>
    <p:sldId id="451" r:id="rId14"/>
    <p:sldId id="435" r:id="rId15"/>
    <p:sldId id="453" r:id="rId16"/>
    <p:sldId id="454" r:id="rId17"/>
    <p:sldId id="455" r:id="rId18"/>
    <p:sldId id="456" r:id="rId19"/>
    <p:sldId id="458" r:id="rId20"/>
    <p:sldId id="460" r:id="rId21"/>
    <p:sldId id="459" r:id="rId22"/>
    <p:sldId id="462" r:id="rId23"/>
    <p:sldId id="463" r:id="rId24"/>
    <p:sldId id="464" r:id="rId25"/>
    <p:sldId id="457" r:id="rId26"/>
    <p:sldId id="465" r:id="rId27"/>
    <p:sldId id="467" r:id="rId28"/>
    <p:sldId id="468" r:id="rId29"/>
    <p:sldId id="469" r:id="rId30"/>
    <p:sldId id="470" r:id="rId31"/>
    <p:sldId id="472" r:id="rId32"/>
    <p:sldId id="471" r:id="rId33"/>
    <p:sldId id="386" r:id="rId34"/>
    <p:sldId id="474" r:id="rId35"/>
    <p:sldId id="420" r:id="rId36"/>
    <p:sldId id="475" r:id="rId37"/>
    <p:sldId id="476" r:id="rId38"/>
    <p:sldId id="477" r:id="rId39"/>
    <p:sldId id="478" r:id="rId40"/>
    <p:sldId id="479" r:id="rId41"/>
    <p:sldId id="480" r:id="rId42"/>
    <p:sldId id="481" r:id="rId43"/>
    <p:sldId id="482" r:id="rId44"/>
    <p:sldId id="473" r:id="rId45"/>
    <p:sldId id="421" r:id="rId46"/>
    <p:sldId id="484" r:id="rId47"/>
    <p:sldId id="422" r:id="rId48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122C"/>
    <a:srgbClr val="FDB913"/>
    <a:srgbClr val="B896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04" autoAdjust="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96" y="2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park3\Dropbox\Teaching\Concordia%20College\%5bBUSN320%5d%20Business%20Statistics\BUSN320_Disneyland_Visitors_Datase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park3\Dropbox\Teaching\Concordia%20College\%5bBUSN320%5d%20Business%20Statistics\BUSN320_Disneyland_Visitors_Dataset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park3\Dropbox\Teaching\Concordia%20College\%5bBUSN320%5d%20Business%20Statistics\BUSN320_Disneyland_Visitors_Dataset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park3\Dropbox\Teaching\Concordia%20College\%5bBUSN320%5d%20Business%20Statistics\BUSN320_Disneyland_Visitors_Dataset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park3\Dropbox\Teaching\Concordia%20College\%5bBUSN320%5d%20Business%20Statistics\BUSN320_Disneyland_Visitors_Dataset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park3\Dropbox\Teaching\Concordia%20College\%5bBUSN320%5d%20Business%20Statistics\BUSN320_Disneyland_Visitors_Dataset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park3\Dropbox\Teaching\Concordia%20College\%5bBUSN320%5d%20Business%20Statistics\BUSN320_Disneyland_Visitors_Dataset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oleObject" Target="file:///C:\Users\hpark3\Dropbox\Teaching\Concordia%20College\%5bBUSN320%5d%20Business%20Statistics\BUSN320_Disneyland_Visitors_Datase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[BUSN320_Disneyland_Visitors_Dataset.xlsx]Sheet2!PivotTable6</c:name>
    <c:fmtId val="10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Number</a:t>
            </a:r>
            <a:r>
              <a:rPr lang="en-US" baseline="0"/>
              <a:t> of Guests by Gate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Sheet2!$A$2:$A$5</c:f>
              <c:strCache>
                <c:ptCount val="3"/>
                <c:pt idx="0">
                  <c:v>Main Entrance</c:v>
                </c:pt>
                <c:pt idx="1">
                  <c:v>Downtown Disney Gate</c:v>
                </c:pt>
                <c:pt idx="2">
                  <c:v>Hotel Guest Entrance</c:v>
                </c:pt>
              </c:strCache>
            </c:strRef>
          </c:cat>
          <c:val>
            <c:numRef>
              <c:f>Sheet2!$B$2:$B$5</c:f>
              <c:numCache>
                <c:formatCode>General</c:formatCode>
                <c:ptCount val="3"/>
                <c:pt idx="0">
                  <c:v>21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E3-41F2-AF7F-E2AD91EC16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38250784"/>
        <c:axId val="1738251264"/>
      </c:barChart>
      <c:catAx>
        <c:axId val="1738250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38251264"/>
        <c:crosses val="autoZero"/>
        <c:auto val="1"/>
        <c:lblAlgn val="ctr"/>
        <c:lblOffset val="100"/>
        <c:noMultiLvlLbl val="0"/>
      </c:catAx>
      <c:valAx>
        <c:axId val="1738251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382507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[BUSN320_Disneyland_Visitors_Dataset.xlsx]Sheet2!PivotTable6</c:name>
    <c:fmtId val="16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Proportion</a:t>
            </a:r>
            <a:r>
              <a:rPr lang="en-US" baseline="0"/>
              <a:t> of Guests by Gate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/>
          </a:solidFill>
          <a:ln>
            <a:noFill/>
          </a:ln>
          <a:effectLst/>
        </c:spPr>
      </c:pivotFmt>
      <c:pivotFmt>
        <c:idx val="3"/>
        <c:spPr>
          <a:solidFill>
            <a:schemeClr val="accent2"/>
          </a:solidFill>
          <a:ln>
            <a:noFill/>
          </a:ln>
          <a:effectLst/>
        </c:spPr>
      </c:pivotFmt>
      <c:pivotFmt>
        <c:idx val="4"/>
        <c:spPr>
          <a:solidFill>
            <a:schemeClr val="accent2"/>
          </a:solidFill>
          <a:ln>
            <a:noFill/>
          </a:ln>
          <a:effectLst/>
        </c:spPr>
      </c:pivotFmt>
      <c:pivotFmt>
        <c:idx val="5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2"/>
          </a:solidFill>
          <a:ln>
            <a:noFill/>
          </a:ln>
          <a:effectLst/>
        </c:spPr>
      </c:pivotFmt>
      <c:pivotFmt>
        <c:idx val="7"/>
        <c:spPr>
          <a:solidFill>
            <a:schemeClr val="accent2"/>
          </a:solidFill>
          <a:ln>
            <a:noFill/>
          </a:ln>
          <a:effectLst/>
        </c:spPr>
      </c:pivotFmt>
      <c:pivotFmt>
        <c:idx val="8"/>
        <c:spPr>
          <a:solidFill>
            <a:schemeClr val="accent2"/>
          </a:solidFill>
          <a:ln>
            <a:noFill/>
          </a:ln>
          <a:effectLst/>
        </c:spPr>
      </c:pivotFmt>
    </c:pivotFmts>
    <c:plotArea>
      <c:layout/>
      <c:pieChart>
        <c:varyColors val="1"/>
        <c:ser>
          <c:idx val="0"/>
          <c:order val="0"/>
          <c:tx>
            <c:strRef>
              <c:f>Sheet2!$B$1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13D-480E-8225-C34BFFFCC83B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13D-480E-8225-C34BFFFCC83B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13D-480E-8225-C34BFFFCC83B}"/>
              </c:ext>
            </c:extLst>
          </c:dPt>
          <c:cat>
            <c:strRef>
              <c:f>Sheet2!$A$2:$A$5</c:f>
              <c:strCache>
                <c:ptCount val="3"/>
                <c:pt idx="0">
                  <c:v>Main Entrance</c:v>
                </c:pt>
                <c:pt idx="1">
                  <c:v>Downtown Disney Gate</c:v>
                </c:pt>
                <c:pt idx="2">
                  <c:v>Hotel Guest Entrance</c:v>
                </c:pt>
              </c:strCache>
            </c:strRef>
          </c:cat>
          <c:val>
            <c:numRef>
              <c:f>Sheet2!$B$2:$B$5</c:f>
              <c:numCache>
                <c:formatCode>General</c:formatCode>
                <c:ptCount val="3"/>
                <c:pt idx="0">
                  <c:v>21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13D-480E-8225-C34BFFFCC8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Time of Entry</a:t>
            </a:r>
            <a:r>
              <a:rPr lang="en-US" baseline="0"/>
              <a:t> vs. </a:t>
            </a:r>
            <a:r>
              <a:rPr lang="en-US"/>
              <a:t>Total Spending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Disneyland_Visitors!$Z$1</c:f>
              <c:strCache>
                <c:ptCount val="1"/>
                <c:pt idx="0">
                  <c:v>TotalSpending</c:v>
                </c:pt>
              </c:strCache>
            </c:strRef>
          </c:tx>
          <c:spPr>
            <a:ln w="381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Disneyland_Visitors!$F$2:$F$5005</c:f>
              <c:numCache>
                <c:formatCode>0.00</c:formatCode>
                <c:ptCount val="5004"/>
                <c:pt idx="0">
                  <c:v>10.220000000000001</c:v>
                </c:pt>
                <c:pt idx="1">
                  <c:v>10.27</c:v>
                </c:pt>
                <c:pt idx="2">
                  <c:v>10.27</c:v>
                </c:pt>
                <c:pt idx="3">
                  <c:v>10.09</c:v>
                </c:pt>
                <c:pt idx="4">
                  <c:v>10.14</c:v>
                </c:pt>
                <c:pt idx="5">
                  <c:v>10.38</c:v>
                </c:pt>
                <c:pt idx="6">
                  <c:v>13.46</c:v>
                </c:pt>
                <c:pt idx="7">
                  <c:v>13.5</c:v>
                </c:pt>
                <c:pt idx="8">
                  <c:v>13.29</c:v>
                </c:pt>
                <c:pt idx="9">
                  <c:v>10.199999999999999</c:v>
                </c:pt>
                <c:pt idx="10">
                  <c:v>10.38</c:v>
                </c:pt>
                <c:pt idx="11">
                  <c:v>10.01</c:v>
                </c:pt>
                <c:pt idx="12">
                  <c:v>9.8800000000000008</c:v>
                </c:pt>
                <c:pt idx="13">
                  <c:v>9.51</c:v>
                </c:pt>
                <c:pt idx="14">
                  <c:v>10.01</c:v>
                </c:pt>
                <c:pt idx="15">
                  <c:v>7.99</c:v>
                </c:pt>
                <c:pt idx="16">
                  <c:v>7.87</c:v>
                </c:pt>
                <c:pt idx="17">
                  <c:v>7.9</c:v>
                </c:pt>
                <c:pt idx="18">
                  <c:v>7.99</c:v>
                </c:pt>
                <c:pt idx="19">
                  <c:v>7.94</c:v>
                </c:pt>
                <c:pt idx="20">
                  <c:v>7.66</c:v>
                </c:pt>
                <c:pt idx="21">
                  <c:v>7.68</c:v>
                </c:pt>
                <c:pt idx="22">
                  <c:v>11.76</c:v>
                </c:pt>
                <c:pt idx="23">
                  <c:v>11.82</c:v>
                </c:pt>
                <c:pt idx="24">
                  <c:v>11.73</c:v>
                </c:pt>
                <c:pt idx="25">
                  <c:v>9.06</c:v>
                </c:pt>
                <c:pt idx="26">
                  <c:v>9.06</c:v>
                </c:pt>
                <c:pt idx="27">
                  <c:v>8.84</c:v>
                </c:pt>
                <c:pt idx="28">
                  <c:v>9.76</c:v>
                </c:pt>
                <c:pt idx="29">
                  <c:v>9.69</c:v>
                </c:pt>
                <c:pt idx="30">
                  <c:v>9.5299999999999994</c:v>
                </c:pt>
                <c:pt idx="31">
                  <c:v>9.91</c:v>
                </c:pt>
                <c:pt idx="32">
                  <c:v>10.050000000000001</c:v>
                </c:pt>
                <c:pt idx="33">
                  <c:v>10.09</c:v>
                </c:pt>
                <c:pt idx="34">
                  <c:v>10.039999999999999</c:v>
                </c:pt>
                <c:pt idx="35">
                  <c:v>9.82</c:v>
                </c:pt>
                <c:pt idx="36">
                  <c:v>8.64</c:v>
                </c:pt>
                <c:pt idx="37">
                  <c:v>8.61</c:v>
                </c:pt>
                <c:pt idx="38">
                  <c:v>11.67</c:v>
                </c:pt>
                <c:pt idx="39">
                  <c:v>11.86</c:v>
                </c:pt>
                <c:pt idx="40">
                  <c:v>10.96</c:v>
                </c:pt>
                <c:pt idx="41">
                  <c:v>9.24</c:v>
                </c:pt>
                <c:pt idx="42">
                  <c:v>9.17</c:v>
                </c:pt>
                <c:pt idx="43">
                  <c:v>9.43</c:v>
                </c:pt>
                <c:pt idx="44">
                  <c:v>9.14</c:v>
                </c:pt>
                <c:pt idx="45">
                  <c:v>9.26</c:v>
                </c:pt>
                <c:pt idx="46">
                  <c:v>13.03</c:v>
                </c:pt>
                <c:pt idx="47">
                  <c:v>12.73</c:v>
                </c:pt>
                <c:pt idx="48">
                  <c:v>12.91</c:v>
                </c:pt>
                <c:pt idx="49">
                  <c:v>12.92</c:v>
                </c:pt>
                <c:pt idx="50">
                  <c:v>12.92</c:v>
                </c:pt>
                <c:pt idx="51">
                  <c:v>9.51</c:v>
                </c:pt>
                <c:pt idx="52">
                  <c:v>9.86</c:v>
                </c:pt>
                <c:pt idx="53">
                  <c:v>9.76</c:v>
                </c:pt>
                <c:pt idx="54">
                  <c:v>9.9</c:v>
                </c:pt>
                <c:pt idx="55">
                  <c:v>9.73</c:v>
                </c:pt>
                <c:pt idx="56">
                  <c:v>12.34</c:v>
                </c:pt>
                <c:pt idx="57">
                  <c:v>12.47</c:v>
                </c:pt>
                <c:pt idx="58">
                  <c:v>13.61</c:v>
                </c:pt>
                <c:pt idx="59">
                  <c:v>13.56</c:v>
                </c:pt>
                <c:pt idx="60">
                  <c:v>13.44</c:v>
                </c:pt>
                <c:pt idx="61">
                  <c:v>9.0399999999999991</c:v>
                </c:pt>
                <c:pt idx="62">
                  <c:v>8.73</c:v>
                </c:pt>
                <c:pt idx="63">
                  <c:v>8.89</c:v>
                </c:pt>
                <c:pt idx="64">
                  <c:v>8.75</c:v>
                </c:pt>
                <c:pt idx="65">
                  <c:v>9.2100000000000009</c:v>
                </c:pt>
                <c:pt idx="66">
                  <c:v>8.94</c:v>
                </c:pt>
                <c:pt idx="67">
                  <c:v>12.4</c:v>
                </c:pt>
                <c:pt idx="68">
                  <c:v>12.57</c:v>
                </c:pt>
                <c:pt idx="69">
                  <c:v>11.91</c:v>
                </c:pt>
                <c:pt idx="70">
                  <c:v>12.23</c:v>
                </c:pt>
                <c:pt idx="71">
                  <c:v>12.16</c:v>
                </c:pt>
                <c:pt idx="72">
                  <c:v>12.31</c:v>
                </c:pt>
                <c:pt idx="73">
                  <c:v>12.51</c:v>
                </c:pt>
                <c:pt idx="74">
                  <c:v>12.12</c:v>
                </c:pt>
                <c:pt idx="75">
                  <c:v>12.38</c:v>
                </c:pt>
                <c:pt idx="76">
                  <c:v>12.22</c:v>
                </c:pt>
                <c:pt idx="77">
                  <c:v>8.86</c:v>
                </c:pt>
                <c:pt idx="78">
                  <c:v>8.7899999999999991</c:v>
                </c:pt>
                <c:pt idx="79">
                  <c:v>8.57</c:v>
                </c:pt>
                <c:pt idx="80">
                  <c:v>8.2899999999999991</c:v>
                </c:pt>
                <c:pt idx="81">
                  <c:v>8.48</c:v>
                </c:pt>
                <c:pt idx="82">
                  <c:v>8.39</c:v>
                </c:pt>
                <c:pt idx="83">
                  <c:v>9.3699999999999992</c:v>
                </c:pt>
                <c:pt idx="84">
                  <c:v>9.4700000000000006</c:v>
                </c:pt>
                <c:pt idx="85">
                  <c:v>8.5399999999999991</c:v>
                </c:pt>
                <c:pt idx="86">
                  <c:v>8.49</c:v>
                </c:pt>
                <c:pt idx="87">
                  <c:v>8.58</c:v>
                </c:pt>
                <c:pt idx="88">
                  <c:v>8.4700000000000006</c:v>
                </c:pt>
                <c:pt idx="89">
                  <c:v>10.59</c:v>
                </c:pt>
                <c:pt idx="90">
                  <c:v>10.3</c:v>
                </c:pt>
                <c:pt idx="91">
                  <c:v>10.53</c:v>
                </c:pt>
                <c:pt idx="92">
                  <c:v>10.44</c:v>
                </c:pt>
                <c:pt idx="93">
                  <c:v>11.43</c:v>
                </c:pt>
                <c:pt idx="94">
                  <c:v>11.61</c:v>
                </c:pt>
                <c:pt idx="95">
                  <c:v>11.64</c:v>
                </c:pt>
                <c:pt idx="96">
                  <c:v>9.8800000000000008</c:v>
                </c:pt>
                <c:pt idx="97">
                  <c:v>9.9</c:v>
                </c:pt>
                <c:pt idx="98">
                  <c:v>9.77</c:v>
                </c:pt>
                <c:pt idx="99">
                  <c:v>8.75</c:v>
                </c:pt>
                <c:pt idx="100">
                  <c:v>8.7899999999999991</c:v>
                </c:pt>
                <c:pt idx="101">
                  <c:v>8.7799999999999994</c:v>
                </c:pt>
                <c:pt idx="102">
                  <c:v>10.16</c:v>
                </c:pt>
                <c:pt idx="103">
                  <c:v>10.37</c:v>
                </c:pt>
                <c:pt idx="104">
                  <c:v>10.32</c:v>
                </c:pt>
                <c:pt idx="105">
                  <c:v>10.199999999999999</c:v>
                </c:pt>
                <c:pt idx="106">
                  <c:v>11.78</c:v>
                </c:pt>
                <c:pt idx="107">
                  <c:v>11.95</c:v>
                </c:pt>
                <c:pt idx="108">
                  <c:v>11.93</c:v>
                </c:pt>
                <c:pt idx="109">
                  <c:v>11.69</c:v>
                </c:pt>
                <c:pt idx="110">
                  <c:v>11.07</c:v>
                </c:pt>
                <c:pt idx="111">
                  <c:v>9.18</c:v>
                </c:pt>
                <c:pt idx="112">
                  <c:v>9.24</c:v>
                </c:pt>
                <c:pt idx="113">
                  <c:v>10.64</c:v>
                </c:pt>
                <c:pt idx="114">
                  <c:v>10.41</c:v>
                </c:pt>
                <c:pt idx="115">
                  <c:v>10.83</c:v>
                </c:pt>
                <c:pt idx="116">
                  <c:v>10.59</c:v>
                </c:pt>
                <c:pt idx="117">
                  <c:v>13.63</c:v>
                </c:pt>
                <c:pt idx="118">
                  <c:v>13.53</c:v>
                </c:pt>
                <c:pt idx="119">
                  <c:v>13.82</c:v>
                </c:pt>
                <c:pt idx="120">
                  <c:v>11.3</c:v>
                </c:pt>
                <c:pt idx="121">
                  <c:v>11.22</c:v>
                </c:pt>
                <c:pt idx="122">
                  <c:v>11.39</c:v>
                </c:pt>
                <c:pt idx="123">
                  <c:v>9.41</c:v>
                </c:pt>
                <c:pt idx="124">
                  <c:v>9.35</c:v>
                </c:pt>
                <c:pt idx="125">
                  <c:v>9.4600000000000009</c:v>
                </c:pt>
                <c:pt idx="126">
                  <c:v>9.42</c:v>
                </c:pt>
                <c:pt idx="127">
                  <c:v>9.4600000000000009</c:v>
                </c:pt>
                <c:pt idx="128">
                  <c:v>12.36</c:v>
                </c:pt>
                <c:pt idx="129">
                  <c:v>12.29</c:v>
                </c:pt>
                <c:pt idx="130">
                  <c:v>9.7200000000000006</c:v>
                </c:pt>
                <c:pt idx="131">
                  <c:v>9.73</c:v>
                </c:pt>
                <c:pt idx="132">
                  <c:v>9.1999999999999993</c:v>
                </c:pt>
                <c:pt idx="133">
                  <c:v>9.09</c:v>
                </c:pt>
                <c:pt idx="134">
                  <c:v>9.31</c:v>
                </c:pt>
                <c:pt idx="135">
                  <c:v>8.43</c:v>
                </c:pt>
                <c:pt idx="136">
                  <c:v>8.49</c:v>
                </c:pt>
                <c:pt idx="137">
                  <c:v>8.35</c:v>
                </c:pt>
                <c:pt idx="138">
                  <c:v>11.36</c:v>
                </c:pt>
                <c:pt idx="139">
                  <c:v>11.26</c:v>
                </c:pt>
                <c:pt idx="140">
                  <c:v>9.11</c:v>
                </c:pt>
                <c:pt idx="141">
                  <c:v>9.2200000000000006</c:v>
                </c:pt>
                <c:pt idx="142">
                  <c:v>9.2200000000000006</c:v>
                </c:pt>
                <c:pt idx="143">
                  <c:v>9.08</c:v>
                </c:pt>
                <c:pt idx="144">
                  <c:v>11.41</c:v>
                </c:pt>
                <c:pt idx="145">
                  <c:v>11.5</c:v>
                </c:pt>
                <c:pt idx="146">
                  <c:v>11.35</c:v>
                </c:pt>
                <c:pt idx="147">
                  <c:v>11.59</c:v>
                </c:pt>
                <c:pt idx="148">
                  <c:v>10.56</c:v>
                </c:pt>
                <c:pt idx="149">
                  <c:v>10.65</c:v>
                </c:pt>
                <c:pt idx="150">
                  <c:v>10.99</c:v>
                </c:pt>
                <c:pt idx="151">
                  <c:v>11.04</c:v>
                </c:pt>
                <c:pt idx="152">
                  <c:v>10.96</c:v>
                </c:pt>
                <c:pt idx="153">
                  <c:v>12.24</c:v>
                </c:pt>
                <c:pt idx="154">
                  <c:v>11.03</c:v>
                </c:pt>
                <c:pt idx="155">
                  <c:v>10.89</c:v>
                </c:pt>
                <c:pt idx="156">
                  <c:v>11.07</c:v>
                </c:pt>
                <c:pt idx="157">
                  <c:v>11.44</c:v>
                </c:pt>
                <c:pt idx="158">
                  <c:v>11</c:v>
                </c:pt>
                <c:pt idx="159">
                  <c:v>11.03</c:v>
                </c:pt>
                <c:pt idx="160">
                  <c:v>9.59</c:v>
                </c:pt>
                <c:pt idx="161">
                  <c:v>9.26</c:v>
                </c:pt>
                <c:pt idx="162">
                  <c:v>9.6300000000000008</c:v>
                </c:pt>
                <c:pt idx="163">
                  <c:v>9.44</c:v>
                </c:pt>
                <c:pt idx="164">
                  <c:v>9.39</c:v>
                </c:pt>
                <c:pt idx="165">
                  <c:v>7</c:v>
                </c:pt>
                <c:pt idx="166">
                  <c:v>7.05</c:v>
                </c:pt>
                <c:pt idx="167">
                  <c:v>15.68</c:v>
                </c:pt>
                <c:pt idx="168">
                  <c:v>15.74</c:v>
                </c:pt>
                <c:pt idx="169">
                  <c:v>15.91</c:v>
                </c:pt>
                <c:pt idx="170">
                  <c:v>11.36</c:v>
                </c:pt>
                <c:pt idx="171">
                  <c:v>11.54</c:v>
                </c:pt>
                <c:pt idx="172">
                  <c:v>11.62</c:v>
                </c:pt>
                <c:pt idx="173">
                  <c:v>11.7</c:v>
                </c:pt>
                <c:pt idx="174">
                  <c:v>12.45</c:v>
                </c:pt>
                <c:pt idx="175">
                  <c:v>12.32</c:v>
                </c:pt>
                <c:pt idx="176">
                  <c:v>12.56</c:v>
                </c:pt>
                <c:pt idx="177">
                  <c:v>8</c:v>
                </c:pt>
                <c:pt idx="178">
                  <c:v>7.77</c:v>
                </c:pt>
                <c:pt idx="179">
                  <c:v>8.1</c:v>
                </c:pt>
                <c:pt idx="180">
                  <c:v>12.78</c:v>
                </c:pt>
                <c:pt idx="181">
                  <c:v>12.74</c:v>
                </c:pt>
                <c:pt idx="182">
                  <c:v>12.84</c:v>
                </c:pt>
                <c:pt idx="183">
                  <c:v>12.82</c:v>
                </c:pt>
                <c:pt idx="184">
                  <c:v>12.71</c:v>
                </c:pt>
                <c:pt idx="185">
                  <c:v>11.33</c:v>
                </c:pt>
                <c:pt idx="186">
                  <c:v>11.02</c:v>
                </c:pt>
                <c:pt idx="187">
                  <c:v>10.18</c:v>
                </c:pt>
                <c:pt idx="188">
                  <c:v>10.42</c:v>
                </c:pt>
                <c:pt idx="189">
                  <c:v>8.68</c:v>
                </c:pt>
                <c:pt idx="190">
                  <c:v>8.6199999999999992</c:v>
                </c:pt>
                <c:pt idx="191">
                  <c:v>8.57</c:v>
                </c:pt>
                <c:pt idx="192">
                  <c:v>8.5500000000000007</c:v>
                </c:pt>
                <c:pt idx="193">
                  <c:v>9.5500000000000007</c:v>
                </c:pt>
                <c:pt idx="194">
                  <c:v>9.6300000000000008</c:v>
                </c:pt>
                <c:pt idx="195">
                  <c:v>9.5500000000000007</c:v>
                </c:pt>
                <c:pt idx="196">
                  <c:v>9.58</c:v>
                </c:pt>
                <c:pt idx="197">
                  <c:v>8.36</c:v>
                </c:pt>
                <c:pt idx="198">
                  <c:v>8.36</c:v>
                </c:pt>
                <c:pt idx="199">
                  <c:v>8.5500000000000007</c:v>
                </c:pt>
                <c:pt idx="200">
                  <c:v>8.42</c:v>
                </c:pt>
                <c:pt idx="201">
                  <c:v>8.48</c:v>
                </c:pt>
                <c:pt idx="202">
                  <c:v>9.2899999999999991</c:v>
                </c:pt>
                <c:pt idx="203">
                  <c:v>9.1</c:v>
                </c:pt>
                <c:pt idx="204">
                  <c:v>9.1</c:v>
                </c:pt>
                <c:pt idx="205">
                  <c:v>9.09</c:v>
                </c:pt>
                <c:pt idx="206">
                  <c:v>7.68</c:v>
                </c:pt>
                <c:pt idx="207">
                  <c:v>7.89</c:v>
                </c:pt>
                <c:pt idx="208">
                  <c:v>7.24</c:v>
                </c:pt>
                <c:pt idx="209">
                  <c:v>7.25</c:v>
                </c:pt>
                <c:pt idx="210">
                  <c:v>7.26</c:v>
                </c:pt>
                <c:pt idx="211">
                  <c:v>7.05</c:v>
                </c:pt>
                <c:pt idx="212">
                  <c:v>9.6</c:v>
                </c:pt>
                <c:pt idx="213">
                  <c:v>9.8000000000000007</c:v>
                </c:pt>
                <c:pt idx="214">
                  <c:v>9.6</c:v>
                </c:pt>
                <c:pt idx="215">
                  <c:v>13.18</c:v>
                </c:pt>
                <c:pt idx="216">
                  <c:v>13.2</c:v>
                </c:pt>
                <c:pt idx="217">
                  <c:v>13.32</c:v>
                </c:pt>
                <c:pt idx="218">
                  <c:v>13.41</c:v>
                </c:pt>
                <c:pt idx="219">
                  <c:v>7.66</c:v>
                </c:pt>
                <c:pt idx="220">
                  <c:v>7.54</c:v>
                </c:pt>
                <c:pt idx="221">
                  <c:v>9.66</c:v>
                </c:pt>
                <c:pt idx="222">
                  <c:v>9.73</c:v>
                </c:pt>
                <c:pt idx="223">
                  <c:v>9.7200000000000006</c:v>
                </c:pt>
                <c:pt idx="224">
                  <c:v>9.9600000000000009</c:v>
                </c:pt>
                <c:pt idx="225">
                  <c:v>10.06</c:v>
                </c:pt>
                <c:pt idx="226">
                  <c:v>10.37</c:v>
                </c:pt>
                <c:pt idx="227">
                  <c:v>10.68</c:v>
                </c:pt>
                <c:pt idx="228">
                  <c:v>10.33</c:v>
                </c:pt>
                <c:pt idx="229">
                  <c:v>8.91</c:v>
                </c:pt>
                <c:pt idx="230">
                  <c:v>10.61</c:v>
                </c:pt>
                <c:pt idx="231">
                  <c:v>10.27</c:v>
                </c:pt>
                <c:pt idx="232">
                  <c:v>9.66</c:v>
                </c:pt>
                <c:pt idx="233">
                  <c:v>9.8699999999999992</c:v>
                </c:pt>
                <c:pt idx="234">
                  <c:v>9.93</c:v>
                </c:pt>
                <c:pt idx="235">
                  <c:v>9.3000000000000007</c:v>
                </c:pt>
                <c:pt idx="236">
                  <c:v>8.9499999999999993</c:v>
                </c:pt>
                <c:pt idx="237">
                  <c:v>9.2200000000000006</c:v>
                </c:pt>
                <c:pt idx="238">
                  <c:v>9.09</c:v>
                </c:pt>
                <c:pt idx="239">
                  <c:v>9.1300000000000008</c:v>
                </c:pt>
                <c:pt idx="240">
                  <c:v>9.14</c:v>
                </c:pt>
                <c:pt idx="241">
                  <c:v>8.7799999999999994</c:v>
                </c:pt>
                <c:pt idx="242">
                  <c:v>8.5500000000000007</c:v>
                </c:pt>
                <c:pt idx="243">
                  <c:v>8.73</c:v>
                </c:pt>
                <c:pt idx="244">
                  <c:v>8.74</c:v>
                </c:pt>
                <c:pt idx="245">
                  <c:v>12.63</c:v>
                </c:pt>
                <c:pt idx="246">
                  <c:v>10.36</c:v>
                </c:pt>
                <c:pt idx="247">
                  <c:v>10.4</c:v>
                </c:pt>
                <c:pt idx="248">
                  <c:v>10.26</c:v>
                </c:pt>
                <c:pt idx="249">
                  <c:v>10.43</c:v>
                </c:pt>
                <c:pt idx="250">
                  <c:v>10.96</c:v>
                </c:pt>
                <c:pt idx="251">
                  <c:v>11.07</c:v>
                </c:pt>
                <c:pt idx="252">
                  <c:v>11.72</c:v>
                </c:pt>
                <c:pt idx="253">
                  <c:v>11.62</c:v>
                </c:pt>
                <c:pt idx="254">
                  <c:v>11.57</c:v>
                </c:pt>
                <c:pt idx="255">
                  <c:v>11.54</c:v>
                </c:pt>
                <c:pt idx="256">
                  <c:v>10.31</c:v>
                </c:pt>
                <c:pt idx="257">
                  <c:v>10.35</c:v>
                </c:pt>
                <c:pt idx="258">
                  <c:v>10.55</c:v>
                </c:pt>
                <c:pt idx="259">
                  <c:v>7.65</c:v>
                </c:pt>
                <c:pt idx="260">
                  <c:v>7.81</c:v>
                </c:pt>
                <c:pt idx="261">
                  <c:v>11.07</c:v>
                </c:pt>
                <c:pt idx="262">
                  <c:v>11.2</c:v>
                </c:pt>
                <c:pt idx="263">
                  <c:v>11.01</c:v>
                </c:pt>
                <c:pt idx="264">
                  <c:v>11.13</c:v>
                </c:pt>
                <c:pt idx="265">
                  <c:v>10.61</c:v>
                </c:pt>
                <c:pt idx="266">
                  <c:v>10.88</c:v>
                </c:pt>
                <c:pt idx="267">
                  <c:v>10.84</c:v>
                </c:pt>
                <c:pt idx="268">
                  <c:v>10.72</c:v>
                </c:pt>
                <c:pt idx="269">
                  <c:v>10.81</c:v>
                </c:pt>
                <c:pt idx="270">
                  <c:v>10.34</c:v>
                </c:pt>
                <c:pt idx="271">
                  <c:v>10.97</c:v>
                </c:pt>
                <c:pt idx="272">
                  <c:v>10.86</c:v>
                </c:pt>
                <c:pt idx="273">
                  <c:v>10.73</c:v>
                </c:pt>
                <c:pt idx="274">
                  <c:v>10.89</c:v>
                </c:pt>
                <c:pt idx="275">
                  <c:v>10.3</c:v>
                </c:pt>
                <c:pt idx="276">
                  <c:v>10.119999999999999</c:v>
                </c:pt>
                <c:pt idx="277">
                  <c:v>10.26</c:v>
                </c:pt>
                <c:pt idx="278">
                  <c:v>10.029999999999999</c:v>
                </c:pt>
                <c:pt idx="279">
                  <c:v>10.18</c:v>
                </c:pt>
                <c:pt idx="280">
                  <c:v>12.61</c:v>
                </c:pt>
                <c:pt idx="281">
                  <c:v>12.76</c:v>
                </c:pt>
                <c:pt idx="282">
                  <c:v>12.52</c:v>
                </c:pt>
                <c:pt idx="283">
                  <c:v>12.5</c:v>
                </c:pt>
                <c:pt idx="284">
                  <c:v>12.93</c:v>
                </c:pt>
                <c:pt idx="285">
                  <c:v>14</c:v>
                </c:pt>
                <c:pt idx="286">
                  <c:v>14.06</c:v>
                </c:pt>
                <c:pt idx="287">
                  <c:v>8.42</c:v>
                </c:pt>
                <c:pt idx="288">
                  <c:v>8.32</c:v>
                </c:pt>
                <c:pt idx="289">
                  <c:v>8.44</c:v>
                </c:pt>
                <c:pt idx="290">
                  <c:v>9.32</c:v>
                </c:pt>
                <c:pt idx="291">
                  <c:v>9.1</c:v>
                </c:pt>
                <c:pt idx="292">
                  <c:v>11.13</c:v>
                </c:pt>
                <c:pt idx="293">
                  <c:v>10.73</c:v>
                </c:pt>
                <c:pt idx="294">
                  <c:v>10.86</c:v>
                </c:pt>
                <c:pt idx="295">
                  <c:v>10.8</c:v>
                </c:pt>
                <c:pt idx="296">
                  <c:v>10.76</c:v>
                </c:pt>
                <c:pt idx="297">
                  <c:v>10.67</c:v>
                </c:pt>
                <c:pt idx="298">
                  <c:v>11.48</c:v>
                </c:pt>
                <c:pt idx="299">
                  <c:v>11.47</c:v>
                </c:pt>
                <c:pt idx="300">
                  <c:v>11.54</c:v>
                </c:pt>
                <c:pt idx="301">
                  <c:v>11.51</c:v>
                </c:pt>
                <c:pt idx="302">
                  <c:v>11.42</c:v>
                </c:pt>
                <c:pt idx="303">
                  <c:v>11.64</c:v>
                </c:pt>
                <c:pt idx="304">
                  <c:v>7.76</c:v>
                </c:pt>
                <c:pt idx="305">
                  <c:v>7.72</c:v>
                </c:pt>
                <c:pt idx="306">
                  <c:v>7.75</c:v>
                </c:pt>
                <c:pt idx="307">
                  <c:v>7.62</c:v>
                </c:pt>
                <c:pt idx="308">
                  <c:v>9.61</c:v>
                </c:pt>
                <c:pt idx="309">
                  <c:v>9.61</c:v>
                </c:pt>
                <c:pt idx="310">
                  <c:v>9.52</c:v>
                </c:pt>
                <c:pt idx="311">
                  <c:v>9.6300000000000008</c:v>
                </c:pt>
                <c:pt idx="312">
                  <c:v>11.42</c:v>
                </c:pt>
                <c:pt idx="313">
                  <c:v>11.18</c:v>
                </c:pt>
                <c:pt idx="314">
                  <c:v>11.63</c:v>
                </c:pt>
                <c:pt idx="315">
                  <c:v>11.52</c:v>
                </c:pt>
                <c:pt idx="316">
                  <c:v>11.68</c:v>
                </c:pt>
                <c:pt idx="317">
                  <c:v>9.84</c:v>
                </c:pt>
                <c:pt idx="318">
                  <c:v>9.86</c:v>
                </c:pt>
                <c:pt idx="319">
                  <c:v>11.13</c:v>
                </c:pt>
                <c:pt idx="320">
                  <c:v>11.32</c:v>
                </c:pt>
                <c:pt idx="321">
                  <c:v>11.35</c:v>
                </c:pt>
                <c:pt idx="322">
                  <c:v>11.05</c:v>
                </c:pt>
                <c:pt idx="323">
                  <c:v>10.8</c:v>
                </c:pt>
                <c:pt idx="324">
                  <c:v>10.75</c:v>
                </c:pt>
                <c:pt idx="325">
                  <c:v>10.63</c:v>
                </c:pt>
                <c:pt idx="326">
                  <c:v>10.78</c:v>
                </c:pt>
                <c:pt idx="327">
                  <c:v>10.57</c:v>
                </c:pt>
                <c:pt idx="328">
                  <c:v>11.73</c:v>
                </c:pt>
                <c:pt idx="329">
                  <c:v>12.17</c:v>
                </c:pt>
                <c:pt idx="330">
                  <c:v>10.31</c:v>
                </c:pt>
                <c:pt idx="331">
                  <c:v>13.3</c:v>
                </c:pt>
                <c:pt idx="332">
                  <c:v>13.39</c:v>
                </c:pt>
                <c:pt idx="333">
                  <c:v>13.12</c:v>
                </c:pt>
                <c:pt idx="334">
                  <c:v>9.07</c:v>
                </c:pt>
                <c:pt idx="335">
                  <c:v>9.2200000000000006</c:v>
                </c:pt>
                <c:pt idx="336">
                  <c:v>11.89</c:v>
                </c:pt>
                <c:pt idx="337">
                  <c:v>11.79</c:v>
                </c:pt>
                <c:pt idx="338">
                  <c:v>11.92</c:v>
                </c:pt>
                <c:pt idx="339">
                  <c:v>9.15</c:v>
                </c:pt>
                <c:pt idx="340">
                  <c:v>9.27</c:v>
                </c:pt>
                <c:pt idx="341">
                  <c:v>11.05</c:v>
                </c:pt>
                <c:pt idx="342">
                  <c:v>10.4</c:v>
                </c:pt>
                <c:pt idx="343">
                  <c:v>10.39</c:v>
                </c:pt>
                <c:pt idx="344">
                  <c:v>10.23</c:v>
                </c:pt>
                <c:pt idx="345">
                  <c:v>10.32</c:v>
                </c:pt>
                <c:pt idx="346">
                  <c:v>10.220000000000001</c:v>
                </c:pt>
                <c:pt idx="347">
                  <c:v>12.03</c:v>
                </c:pt>
                <c:pt idx="348">
                  <c:v>12.18</c:v>
                </c:pt>
                <c:pt idx="349">
                  <c:v>11.98</c:v>
                </c:pt>
                <c:pt idx="350">
                  <c:v>9.5399999999999991</c:v>
                </c:pt>
                <c:pt idx="351">
                  <c:v>9.6199999999999992</c:v>
                </c:pt>
                <c:pt idx="352">
                  <c:v>9.52</c:v>
                </c:pt>
                <c:pt idx="353">
                  <c:v>9.26</c:v>
                </c:pt>
                <c:pt idx="354">
                  <c:v>12.92</c:v>
                </c:pt>
                <c:pt idx="355">
                  <c:v>13.03</c:v>
                </c:pt>
                <c:pt idx="356">
                  <c:v>13.05</c:v>
                </c:pt>
                <c:pt idx="357">
                  <c:v>11.76</c:v>
                </c:pt>
                <c:pt idx="358">
                  <c:v>11.65</c:v>
                </c:pt>
                <c:pt idx="359">
                  <c:v>11.68</c:v>
                </c:pt>
                <c:pt idx="360">
                  <c:v>11.94</c:v>
                </c:pt>
                <c:pt idx="361">
                  <c:v>11.82</c:v>
                </c:pt>
                <c:pt idx="362">
                  <c:v>11.78</c:v>
                </c:pt>
                <c:pt idx="363">
                  <c:v>11.39</c:v>
                </c:pt>
                <c:pt idx="364">
                  <c:v>11.7</c:v>
                </c:pt>
                <c:pt idx="365">
                  <c:v>12.04</c:v>
                </c:pt>
                <c:pt idx="366">
                  <c:v>12.22</c:v>
                </c:pt>
                <c:pt idx="367">
                  <c:v>11.14</c:v>
                </c:pt>
                <c:pt idx="368">
                  <c:v>11.17</c:v>
                </c:pt>
                <c:pt idx="369">
                  <c:v>11.3</c:v>
                </c:pt>
                <c:pt idx="370">
                  <c:v>11.29</c:v>
                </c:pt>
                <c:pt idx="371">
                  <c:v>8.25</c:v>
                </c:pt>
                <c:pt idx="372">
                  <c:v>8.23</c:v>
                </c:pt>
                <c:pt idx="373">
                  <c:v>8.1300000000000008</c:v>
                </c:pt>
                <c:pt idx="374">
                  <c:v>8.11</c:v>
                </c:pt>
                <c:pt idx="375">
                  <c:v>8.15</c:v>
                </c:pt>
                <c:pt idx="376">
                  <c:v>7.94</c:v>
                </c:pt>
                <c:pt idx="377">
                  <c:v>9.94</c:v>
                </c:pt>
                <c:pt idx="378">
                  <c:v>10.029999999999999</c:v>
                </c:pt>
                <c:pt idx="379">
                  <c:v>9.69</c:v>
                </c:pt>
                <c:pt idx="380">
                  <c:v>9.6999999999999993</c:v>
                </c:pt>
                <c:pt idx="381">
                  <c:v>9.59</c:v>
                </c:pt>
                <c:pt idx="382">
                  <c:v>8.0399999999999991</c:v>
                </c:pt>
                <c:pt idx="383">
                  <c:v>8.08</c:v>
                </c:pt>
                <c:pt idx="384">
                  <c:v>7.84</c:v>
                </c:pt>
                <c:pt idx="385">
                  <c:v>13.93</c:v>
                </c:pt>
                <c:pt idx="386">
                  <c:v>14.05</c:v>
                </c:pt>
                <c:pt idx="387">
                  <c:v>13.9</c:v>
                </c:pt>
                <c:pt idx="388">
                  <c:v>13.87</c:v>
                </c:pt>
                <c:pt idx="389">
                  <c:v>13.86</c:v>
                </c:pt>
                <c:pt idx="390">
                  <c:v>13.85</c:v>
                </c:pt>
                <c:pt idx="391">
                  <c:v>10.78</c:v>
                </c:pt>
                <c:pt idx="392">
                  <c:v>10.72</c:v>
                </c:pt>
                <c:pt idx="393">
                  <c:v>10.52</c:v>
                </c:pt>
                <c:pt idx="394">
                  <c:v>10.9</c:v>
                </c:pt>
                <c:pt idx="395">
                  <c:v>10.67</c:v>
                </c:pt>
                <c:pt idx="396">
                  <c:v>11.23</c:v>
                </c:pt>
                <c:pt idx="397">
                  <c:v>11.49</c:v>
                </c:pt>
                <c:pt idx="398">
                  <c:v>8.99</c:v>
                </c:pt>
                <c:pt idx="399">
                  <c:v>8.9700000000000006</c:v>
                </c:pt>
                <c:pt idx="400">
                  <c:v>12.68</c:v>
                </c:pt>
                <c:pt idx="401">
                  <c:v>12.68</c:v>
                </c:pt>
                <c:pt idx="402">
                  <c:v>12.51</c:v>
                </c:pt>
                <c:pt idx="403">
                  <c:v>11.43</c:v>
                </c:pt>
                <c:pt idx="404">
                  <c:v>11.8</c:v>
                </c:pt>
                <c:pt idx="405">
                  <c:v>11.83</c:v>
                </c:pt>
                <c:pt idx="406">
                  <c:v>12.07</c:v>
                </c:pt>
                <c:pt idx="407">
                  <c:v>11.97</c:v>
                </c:pt>
                <c:pt idx="408">
                  <c:v>12.07</c:v>
                </c:pt>
                <c:pt idx="409">
                  <c:v>12.18</c:v>
                </c:pt>
                <c:pt idx="410">
                  <c:v>11.89</c:v>
                </c:pt>
                <c:pt idx="411">
                  <c:v>11.89</c:v>
                </c:pt>
                <c:pt idx="412">
                  <c:v>8.16</c:v>
                </c:pt>
                <c:pt idx="413">
                  <c:v>8.3000000000000007</c:v>
                </c:pt>
                <c:pt idx="414">
                  <c:v>8.44</c:v>
                </c:pt>
                <c:pt idx="415">
                  <c:v>8.42</c:v>
                </c:pt>
                <c:pt idx="416">
                  <c:v>10.82</c:v>
                </c:pt>
                <c:pt idx="417">
                  <c:v>10.9</c:v>
                </c:pt>
                <c:pt idx="418">
                  <c:v>11.05</c:v>
                </c:pt>
                <c:pt idx="419">
                  <c:v>10.89</c:v>
                </c:pt>
                <c:pt idx="420">
                  <c:v>10.86</c:v>
                </c:pt>
                <c:pt idx="421">
                  <c:v>12.63</c:v>
                </c:pt>
                <c:pt idx="422">
                  <c:v>12.46</c:v>
                </c:pt>
                <c:pt idx="423">
                  <c:v>12.71</c:v>
                </c:pt>
                <c:pt idx="424">
                  <c:v>12.47</c:v>
                </c:pt>
                <c:pt idx="425">
                  <c:v>12.51</c:v>
                </c:pt>
                <c:pt idx="426">
                  <c:v>9.6999999999999993</c:v>
                </c:pt>
                <c:pt idx="427">
                  <c:v>10.96</c:v>
                </c:pt>
                <c:pt idx="428">
                  <c:v>10.83</c:v>
                </c:pt>
                <c:pt idx="429">
                  <c:v>11</c:v>
                </c:pt>
                <c:pt idx="430">
                  <c:v>11.58</c:v>
                </c:pt>
                <c:pt idx="431">
                  <c:v>11.36</c:v>
                </c:pt>
                <c:pt idx="432">
                  <c:v>11.41</c:v>
                </c:pt>
                <c:pt idx="433">
                  <c:v>11.27</c:v>
                </c:pt>
                <c:pt idx="434">
                  <c:v>11.44</c:v>
                </c:pt>
                <c:pt idx="435">
                  <c:v>11.13</c:v>
                </c:pt>
                <c:pt idx="436">
                  <c:v>10.98</c:v>
                </c:pt>
                <c:pt idx="437">
                  <c:v>9.7799999999999994</c:v>
                </c:pt>
                <c:pt idx="438">
                  <c:v>9.9499999999999993</c:v>
                </c:pt>
                <c:pt idx="439">
                  <c:v>11.23</c:v>
                </c:pt>
                <c:pt idx="440">
                  <c:v>11.26</c:v>
                </c:pt>
                <c:pt idx="441">
                  <c:v>11.1</c:v>
                </c:pt>
                <c:pt idx="442">
                  <c:v>11.12</c:v>
                </c:pt>
                <c:pt idx="443">
                  <c:v>11.11</c:v>
                </c:pt>
                <c:pt idx="444">
                  <c:v>11.18</c:v>
                </c:pt>
                <c:pt idx="445">
                  <c:v>11.16</c:v>
                </c:pt>
                <c:pt idx="446">
                  <c:v>11.37</c:v>
                </c:pt>
                <c:pt idx="447">
                  <c:v>11.06</c:v>
                </c:pt>
                <c:pt idx="448">
                  <c:v>11.23</c:v>
                </c:pt>
                <c:pt idx="449">
                  <c:v>10.51</c:v>
                </c:pt>
                <c:pt idx="450">
                  <c:v>10.65</c:v>
                </c:pt>
                <c:pt idx="451">
                  <c:v>10.6</c:v>
                </c:pt>
                <c:pt idx="452">
                  <c:v>10.17</c:v>
                </c:pt>
                <c:pt idx="453">
                  <c:v>10.26</c:v>
                </c:pt>
                <c:pt idx="454">
                  <c:v>14</c:v>
                </c:pt>
                <c:pt idx="455">
                  <c:v>14</c:v>
                </c:pt>
                <c:pt idx="456">
                  <c:v>14.23</c:v>
                </c:pt>
                <c:pt idx="457">
                  <c:v>14.15</c:v>
                </c:pt>
                <c:pt idx="458">
                  <c:v>14.13</c:v>
                </c:pt>
                <c:pt idx="459">
                  <c:v>14.21</c:v>
                </c:pt>
                <c:pt idx="460">
                  <c:v>14.2</c:v>
                </c:pt>
                <c:pt idx="461">
                  <c:v>8.99</c:v>
                </c:pt>
                <c:pt idx="462">
                  <c:v>9.19</c:v>
                </c:pt>
                <c:pt idx="463">
                  <c:v>9.19</c:v>
                </c:pt>
                <c:pt idx="464">
                  <c:v>7.07</c:v>
                </c:pt>
                <c:pt idx="465">
                  <c:v>9.61</c:v>
                </c:pt>
                <c:pt idx="466">
                  <c:v>9.82</c:v>
                </c:pt>
                <c:pt idx="467">
                  <c:v>10.01</c:v>
                </c:pt>
                <c:pt idx="468">
                  <c:v>9.8000000000000007</c:v>
                </c:pt>
                <c:pt idx="469">
                  <c:v>9.82</c:v>
                </c:pt>
                <c:pt idx="470">
                  <c:v>9.5399999999999991</c:v>
                </c:pt>
                <c:pt idx="471">
                  <c:v>12.24</c:v>
                </c:pt>
                <c:pt idx="472">
                  <c:v>12.37</c:v>
                </c:pt>
                <c:pt idx="473">
                  <c:v>12.25</c:v>
                </c:pt>
                <c:pt idx="474">
                  <c:v>8.73</c:v>
                </c:pt>
                <c:pt idx="475">
                  <c:v>8.09</c:v>
                </c:pt>
                <c:pt idx="476">
                  <c:v>8.0399999999999991</c:v>
                </c:pt>
                <c:pt idx="477">
                  <c:v>9.33</c:v>
                </c:pt>
                <c:pt idx="478">
                  <c:v>9.25</c:v>
                </c:pt>
                <c:pt idx="479">
                  <c:v>9.2899999999999991</c:v>
                </c:pt>
                <c:pt idx="480">
                  <c:v>11.15</c:v>
                </c:pt>
                <c:pt idx="481">
                  <c:v>10.91</c:v>
                </c:pt>
                <c:pt idx="482">
                  <c:v>11.1</c:v>
                </c:pt>
                <c:pt idx="483">
                  <c:v>10.77</c:v>
                </c:pt>
                <c:pt idx="484">
                  <c:v>10.9</c:v>
                </c:pt>
                <c:pt idx="485">
                  <c:v>10.88</c:v>
                </c:pt>
                <c:pt idx="486">
                  <c:v>10.84</c:v>
                </c:pt>
                <c:pt idx="487">
                  <c:v>10.98</c:v>
                </c:pt>
                <c:pt idx="488">
                  <c:v>10.89</c:v>
                </c:pt>
                <c:pt idx="489">
                  <c:v>11.11</c:v>
                </c:pt>
                <c:pt idx="490">
                  <c:v>11.09</c:v>
                </c:pt>
                <c:pt idx="491">
                  <c:v>10.95</c:v>
                </c:pt>
                <c:pt idx="492">
                  <c:v>10.82</c:v>
                </c:pt>
                <c:pt idx="493">
                  <c:v>11.21</c:v>
                </c:pt>
                <c:pt idx="494">
                  <c:v>11.48</c:v>
                </c:pt>
                <c:pt idx="495">
                  <c:v>10.11</c:v>
                </c:pt>
                <c:pt idx="496">
                  <c:v>9.9499999999999993</c:v>
                </c:pt>
                <c:pt idx="497">
                  <c:v>11.41</c:v>
                </c:pt>
                <c:pt idx="498">
                  <c:v>11.3</c:v>
                </c:pt>
                <c:pt idx="499">
                  <c:v>11.02</c:v>
                </c:pt>
                <c:pt idx="500">
                  <c:v>11.3</c:v>
                </c:pt>
                <c:pt idx="501">
                  <c:v>10.61</c:v>
                </c:pt>
                <c:pt idx="502">
                  <c:v>10.83</c:v>
                </c:pt>
                <c:pt idx="503">
                  <c:v>10.68</c:v>
                </c:pt>
                <c:pt idx="504">
                  <c:v>11.62</c:v>
                </c:pt>
                <c:pt idx="505">
                  <c:v>11.73</c:v>
                </c:pt>
                <c:pt idx="506">
                  <c:v>8.91</c:v>
                </c:pt>
                <c:pt idx="507">
                  <c:v>10.85</c:v>
                </c:pt>
                <c:pt idx="508">
                  <c:v>11.09</c:v>
                </c:pt>
                <c:pt idx="509">
                  <c:v>10.93</c:v>
                </c:pt>
                <c:pt idx="510">
                  <c:v>10.94</c:v>
                </c:pt>
                <c:pt idx="511">
                  <c:v>10.95</c:v>
                </c:pt>
                <c:pt idx="512">
                  <c:v>11.48</c:v>
                </c:pt>
                <c:pt idx="513">
                  <c:v>11.54</c:v>
                </c:pt>
                <c:pt idx="514">
                  <c:v>11.72</c:v>
                </c:pt>
                <c:pt idx="515">
                  <c:v>11.85</c:v>
                </c:pt>
                <c:pt idx="516">
                  <c:v>10.24</c:v>
                </c:pt>
                <c:pt idx="517">
                  <c:v>10.66</c:v>
                </c:pt>
                <c:pt idx="518">
                  <c:v>8.57</c:v>
                </c:pt>
                <c:pt idx="519">
                  <c:v>8.5</c:v>
                </c:pt>
                <c:pt idx="520">
                  <c:v>8.4700000000000006</c:v>
                </c:pt>
                <c:pt idx="521">
                  <c:v>8.6999999999999993</c:v>
                </c:pt>
                <c:pt idx="522">
                  <c:v>8.48</c:v>
                </c:pt>
                <c:pt idx="523">
                  <c:v>8.64</c:v>
                </c:pt>
                <c:pt idx="524">
                  <c:v>8.7100000000000009</c:v>
                </c:pt>
                <c:pt idx="525">
                  <c:v>8.92</c:v>
                </c:pt>
                <c:pt idx="526">
                  <c:v>8.75</c:v>
                </c:pt>
                <c:pt idx="527">
                  <c:v>8.93</c:v>
                </c:pt>
                <c:pt idx="528">
                  <c:v>8.91</c:v>
                </c:pt>
                <c:pt idx="529">
                  <c:v>7.34</c:v>
                </c:pt>
                <c:pt idx="530">
                  <c:v>14.34</c:v>
                </c:pt>
                <c:pt idx="531">
                  <c:v>14.46</c:v>
                </c:pt>
                <c:pt idx="532">
                  <c:v>14.4</c:v>
                </c:pt>
                <c:pt idx="533">
                  <c:v>14.24</c:v>
                </c:pt>
                <c:pt idx="534">
                  <c:v>14.16</c:v>
                </c:pt>
                <c:pt idx="535">
                  <c:v>12.91</c:v>
                </c:pt>
                <c:pt idx="536">
                  <c:v>9.1300000000000008</c:v>
                </c:pt>
                <c:pt idx="537">
                  <c:v>9.26</c:v>
                </c:pt>
                <c:pt idx="538">
                  <c:v>9.32</c:v>
                </c:pt>
                <c:pt idx="539">
                  <c:v>9.39</c:v>
                </c:pt>
                <c:pt idx="540">
                  <c:v>9.44</c:v>
                </c:pt>
                <c:pt idx="541">
                  <c:v>9.24</c:v>
                </c:pt>
                <c:pt idx="542">
                  <c:v>9.51</c:v>
                </c:pt>
                <c:pt idx="543">
                  <c:v>9.32</c:v>
                </c:pt>
                <c:pt idx="544">
                  <c:v>12.58</c:v>
                </c:pt>
                <c:pt idx="545">
                  <c:v>9.64</c:v>
                </c:pt>
                <c:pt idx="546">
                  <c:v>9.64</c:v>
                </c:pt>
                <c:pt idx="547">
                  <c:v>9.44</c:v>
                </c:pt>
                <c:pt idx="548">
                  <c:v>9.7799999999999994</c:v>
                </c:pt>
                <c:pt idx="549">
                  <c:v>11.07</c:v>
                </c:pt>
                <c:pt idx="550">
                  <c:v>10.91</c:v>
                </c:pt>
                <c:pt idx="551">
                  <c:v>10.98</c:v>
                </c:pt>
                <c:pt idx="552">
                  <c:v>11.01</c:v>
                </c:pt>
                <c:pt idx="553">
                  <c:v>9.4499999999999993</c:v>
                </c:pt>
                <c:pt idx="554">
                  <c:v>9.61</c:v>
                </c:pt>
                <c:pt idx="555">
                  <c:v>9.73</c:v>
                </c:pt>
                <c:pt idx="556">
                  <c:v>9.6199999999999992</c:v>
                </c:pt>
                <c:pt idx="557">
                  <c:v>9.5</c:v>
                </c:pt>
                <c:pt idx="558">
                  <c:v>11.9</c:v>
                </c:pt>
                <c:pt idx="559">
                  <c:v>11.71</c:v>
                </c:pt>
                <c:pt idx="560">
                  <c:v>11.76</c:v>
                </c:pt>
                <c:pt idx="561">
                  <c:v>11.68</c:v>
                </c:pt>
                <c:pt idx="562">
                  <c:v>11.82</c:v>
                </c:pt>
                <c:pt idx="563">
                  <c:v>10.27</c:v>
                </c:pt>
                <c:pt idx="564">
                  <c:v>10.27</c:v>
                </c:pt>
                <c:pt idx="565">
                  <c:v>12.25</c:v>
                </c:pt>
                <c:pt idx="566">
                  <c:v>9.3000000000000007</c:v>
                </c:pt>
                <c:pt idx="567">
                  <c:v>9.41</c:v>
                </c:pt>
                <c:pt idx="568">
                  <c:v>9.24</c:v>
                </c:pt>
                <c:pt idx="569">
                  <c:v>9.11</c:v>
                </c:pt>
                <c:pt idx="570">
                  <c:v>9.44</c:v>
                </c:pt>
                <c:pt idx="571">
                  <c:v>11.21</c:v>
                </c:pt>
                <c:pt idx="572">
                  <c:v>11.17</c:v>
                </c:pt>
                <c:pt idx="573">
                  <c:v>10.93</c:v>
                </c:pt>
                <c:pt idx="574">
                  <c:v>11.5</c:v>
                </c:pt>
                <c:pt idx="575">
                  <c:v>11.5</c:v>
                </c:pt>
                <c:pt idx="576">
                  <c:v>7</c:v>
                </c:pt>
                <c:pt idx="577">
                  <c:v>7</c:v>
                </c:pt>
                <c:pt idx="578">
                  <c:v>7.04</c:v>
                </c:pt>
                <c:pt idx="579">
                  <c:v>10.54</c:v>
                </c:pt>
                <c:pt idx="580">
                  <c:v>10.43</c:v>
                </c:pt>
                <c:pt idx="581">
                  <c:v>10.68</c:v>
                </c:pt>
                <c:pt idx="582">
                  <c:v>8.4600000000000009</c:v>
                </c:pt>
                <c:pt idx="583">
                  <c:v>12.21</c:v>
                </c:pt>
                <c:pt idx="584">
                  <c:v>12.09</c:v>
                </c:pt>
                <c:pt idx="585">
                  <c:v>12.16</c:v>
                </c:pt>
                <c:pt idx="586">
                  <c:v>9.77</c:v>
                </c:pt>
                <c:pt idx="587">
                  <c:v>9.81</c:v>
                </c:pt>
                <c:pt idx="588">
                  <c:v>9.93</c:v>
                </c:pt>
                <c:pt idx="589">
                  <c:v>9.84</c:v>
                </c:pt>
                <c:pt idx="590">
                  <c:v>9.89</c:v>
                </c:pt>
                <c:pt idx="591">
                  <c:v>10.59</c:v>
                </c:pt>
                <c:pt idx="592">
                  <c:v>13.01</c:v>
                </c:pt>
                <c:pt idx="593">
                  <c:v>12.99</c:v>
                </c:pt>
                <c:pt idx="594">
                  <c:v>12.93</c:v>
                </c:pt>
                <c:pt idx="595">
                  <c:v>11.44</c:v>
                </c:pt>
                <c:pt idx="596">
                  <c:v>11.83</c:v>
                </c:pt>
                <c:pt idx="597">
                  <c:v>11.1</c:v>
                </c:pt>
                <c:pt idx="598">
                  <c:v>11.26</c:v>
                </c:pt>
                <c:pt idx="599">
                  <c:v>11.98</c:v>
                </c:pt>
                <c:pt idx="600">
                  <c:v>11.62</c:v>
                </c:pt>
                <c:pt idx="601">
                  <c:v>9.15</c:v>
                </c:pt>
                <c:pt idx="602">
                  <c:v>10.74</c:v>
                </c:pt>
                <c:pt idx="603">
                  <c:v>10.69</c:v>
                </c:pt>
                <c:pt idx="604">
                  <c:v>10.82</c:v>
                </c:pt>
                <c:pt idx="605">
                  <c:v>10.46</c:v>
                </c:pt>
                <c:pt idx="606">
                  <c:v>10.34</c:v>
                </c:pt>
                <c:pt idx="607">
                  <c:v>10.58</c:v>
                </c:pt>
                <c:pt idx="608">
                  <c:v>10.87</c:v>
                </c:pt>
                <c:pt idx="609">
                  <c:v>10.92</c:v>
                </c:pt>
                <c:pt idx="610">
                  <c:v>10.87</c:v>
                </c:pt>
                <c:pt idx="611">
                  <c:v>9.86</c:v>
                </c:pt>
                <c:pt idx="612">
                  <c:v>10.19</c:v>
                </c:pt>
                <c:pt idx="613">
                  <c:v>10.35</c:v>
                </c:pt>
                <c:pt idx="614">
                  <c:v>10.3</c:v>
                </c:pt>
                <c:pt idx="615">
                  <c:v>10.34</c:v>
                </c:pt>
                <c:pt idx="616">
                  <c:v>10.38</c:v>
                </c:pt>
                <c:pt idx="617">
                  <c:v>10.53</c:v>
                </c:pt>
                <c:pt idx="618">
                  <c:v>10.119999999999999</c:v>
                </c:pt>
                <c:pt idx="619">
                  <c:v>10.35</c:v>
                </c:pt>
                <c:pt idx="620">
                  <c:v>7</c:v>
                </c:pt>
                <c:pt idx="621">
                  <c:v>7.04</c:v>
                </c:pt>
                <c:pt idx="622">
                  <c:v>7.12</c:v>
                </c:pt>
                <c:pt idx="623">
                  <c:v>7</c:v>
                </c:pt>
                <c:pt idx="624">
                  <c:v>11.91</c:v>
                </c:pt>
                <c:pt idx="625">
                  <c:v>11.85</c:v>
                </c:pt>
                <c:pt idx="626">
                  <c:v>9.85</c:v>
                </c:pt>
                <c:pt idx="627">
                  <c:v>9.89</c:v>
                </c:pt>
                <c:pt idx="628">
                  <c:v>10.23</c:v>
                </c:pt>
                <c:pt idx="629">
                  <c:v>12.47</c:v>
                </c:pt>
                <c:pt idx="630">
                  <c:v>12.35</c:v>
                </c:pt>
                <c:pt idx="631">
                  <c:v>12.62</c:v>
                </c:pt>
                <c:pt idx="632">
                  <c:v>12.54</c:v>
                </c:pt>
                <c:pt idx="633">
                  <c:v>10.88</c:v>
                </c:pt>
                <c:pt idx="634">
                  <c:v>10.94</c:v>
                </c:pt>
                <c:pt idx="635">
                  <c:v>10.88</c:v>
                </c:pt>
                <c:pt idx="636">
                  <c:v>10.38</c:v>
                </c:pt>
                <c:pt idx="637">
                  <c:v>10.14</c:v>
                </c:pt>
                <c:pt idx="638">
                  <c:v>9.98</c:v>
                </c:pt>
                <c:pt idx="639">
                  <c:v>9.69</c:v>
                </c:pt>
                <c:pt idx="640">
                  <c:v>9.99</c:v>
                </c:pt>
                <c:pt idx="641">
                  <c:v>9.82</c:v>
                </c:pt>
                <c:pt idx="642">
                  <c:v>9.5500000000000007</c:v>
                </c:pt>
                <c:pt idx="643">
                  <c:v>9.83</c:v>
                </c:pt>
                <c:pt idx="644">
                  <c:v>12.25</c:v>
                </c:pt>
                <c:pt idx="645">
                  <c:v>12.26</c:v>
                </c:pt>
                <c:pt idx="646">
                  <c:v>12.38</c:v>
                </c:pt>
                <c:pt idx="647">
                  <c:v>12.03</c:v>
                </c:pt>
                <c:pt idx="648">
                  <c:v>8.34</c:v>
                </c:pt>
                <c:pt idx="649">
                  <c:v>8.2899999999999991</c:v>
                </c:pt>
                <c:pt idx="650">
                  <c:v>8.35</c:v>
                </c:pt>
                <c:pt idx="651">
                  <c:v>8.35</c:v>
                </c:pt>
                <c:pt idx="652">
                  <c:v>8.3000000000000007</c:v>
                </c:pt>
                <c:pt idx="653">
                  <c:v>12.22</c:v>
                </c:pt>
                <c:pt idx="654">
                  <c:v>11.48</c:v>
                </c:pt>
                <c:pt idx="655">
                  <c:v>11.17</c:v>
                </c:pt>
                <c:pt idx="656">
                  <c:v>11.33</c:v>
                </c:pt>
                <c:pt idx="657">
                  <c:v>10.82</c:v>
                </c:pt>
                <c:pt idx="658">
                  <c:v>10.6</c:v>
                </c:pt>
                <c:pt idx="659">
                  <c:v>10.66</c:v>
                </c:pt>
                <c:pt idx="660">
                  <c:v>11.63</c:v>
                </c:pt>
                <c:pt idx="661">
                  <c:v>11.77</c:v>
                </c:pt>
                <c:pt idx="662">
                  <c:v>11.76</c:v>
                </c:pt>
                <c:pt idx="663">
                  <c:v>11.45</c:v>
                </c:pt>
                <c:pt idx="664">
                  <c:v>11.61</c:v>
                </c:pt>
                <c:pt idx="665">
                  <c:v>8.15</c:v>
                </c:pt>
                <c:pt idx="666">
                  <c:v>8.56</c:v>
                </c:pt>
                <c:pt idx="667">
                  <c:v>8.56</c:v>
                </c:pt>
                <c:pt idx="668">
                  <c:v>9.18</c:v>
                </c:pt>
                <c:pt idx="669">
                  <c:v>9.31</c:v>
                </c:pt>
                <c:pt idx="670">
                  <c:v>11.22</c:v>
                </c:pt>
                <c:pt idx="671">
                  <c:v>10.97</c:v>
                </c:pt>
                <c:pt idx="672">
                  <c:v>11.26</c:v>
                </c:pt>
                <c:pt idx="673">
                  <c:v>10.96</c:v>
                </c:pt>
                <c:pt idx="674">
                  <c:v>10.08</c:v>
                </c:pt>
                <c:pt idx="675">
                  <c:v>10.130000000000001</c:v>
                </c:pt>
                <c:pt idx="676">
                  <c:v>10.33</c:v>
                </c:pt>
                <c:pt idx="677">
                  <c:v>10.24</c:v>
                </c:pt>
                <c:pt idx="678">
                  <c:v>10.32</c:v>
                </c:pt>
                <c:pt idx="679">
                  <c:v>10.17</c:v>
                </c:pt>
                <c:pt idx="680">
                  <c:v>9.86</c:v>
                </c:pt>
                <c:pt idx="681">
                  <c:v>10.45</c:v>
                </c:pt>
                <c:pt idx="682">
                  <c:v>10.58</c:v>
                </c:pt>
                <c:pt idx="683">
                  <c:v>10.37</c:v>
                </c:pt>
                <c:pt idx="684">
                  <c:v>10.33</c:v>
                </c:pt>
                <c:pt idx="685">
                  <c:v>10.48</c:v>
                </c:pt>
                <c:pt idx="686">
                  <c:v>10.55</c:v>
                </c:pt>
                <c:pt idx="687">
                  <c:v>7.88</c:v>
                </c:pt>
                <c:pt idx="688">
                  <c:v>8.0500000000000007</c:v>
                </c:pt>
                <c:pt idx="689">
                  <c:v>8.16</c:v>
                </c:pt>
                <c:pt idx="690">
                  <c:v>7.74</c:v>
                </c:pt>
                <c:pt idx="691">
                  <c:v>8.11</c:v>
                </c:pt>
                <c:pt idx="692">
                  <c:v>11.28</c:v>
                </c:pt>
                <c:pt idx="693">
                  <c:v>11.37</c:v>
                </c:pt>
                <c:pt idx="694">
                  <c:v>10.59</c:v>
                </c:pt>
                <c:pt idx="695">
                  <c:v>10.89</c:v>
                </c:pt>
                <c:pt idx="696">
                  <c:v>10.65</c:v>
                </c:pt>
                <c:pt idx="697">
                  <c:v>10.53</c:v>
                </c:pt>
                <c:pt idx="698">
                  <c:v>10.85</c:v>
                </c:pt>
                <c:pt idx="699">
                  <c:v>10.71</c:v>
                </c:pt>
                <c:pt idx="700">
                  <c:v>13.31</c:v>
                </c:pt>
                <c:pt idx="701">
                  <c:v>13.27</c:v>
                </c:pt>
                <c:pt idx="702">
                  <c:v>13.05</c:v>
                </c:pt>
                <c:pt idx="703">
                  <c:v>13.17</c:v>
                </c:pt>
                <c:pt idx="704">
                  <c:v>12.28</c:v>
                </c:pt>
                <c:pt idx="705">
                  <c:v>12.4</c:v>
                </c:pt>
                <c:pt idx="706">
                  <c:v>12.28</c:v>
                </c:pt>
                <c:pt idx="707">
                  <c:v>12.08</c:v>
                </c:pt>
                <c:pt idx="708">
                  <c:v>12.18</c:v>
                </c:pt>
                <c:pt idx="709">
                  <c:v>10.16</c:v>
                </c:pt>
                <c:pt idx="710">
                  <c:v>10.83</c:v>
                </c:pt>
                <c:pt idx="711">
                  <c:v>10.02</c:v>
                </c:pt>
                <c:pt idx="712">
                  <c:v>10.14</c:v>
                </c:pt>
                <c:pt idx="713">
                  <c:v>10.18</c:v>
                </c:pt>
                <c:pt idx="714">
                  <c:v>10.07</c:v>
                </c:pt>
                <c:pt idx="715">
                  <c:v>9.16</c:v>
                </c:pt>
                <c:pt idx="716">
                  <c:v>9.26</c:v>
                </c:pt>
                <c:pt idx="717">
                  <c:v>9.0299999999999994</c:v>
                </c:pt>
                <c:pt idx="718">
                  <c:v>11.28</c:v>
                </c:pt>
                <c:pt idx="719">
                  <c:v>11</c:v>
                </c:pt>
                <c:pt idx="720">
                  <c:v>11.07</c:v>
                </c:pt>
                <c:pt idx="721">
                  <c:v>10.95</c:v>
                </c:pt>
                <c:pt idx="722">
                  <c:v>11.05</c:v>
                </c:pt>
                <c:pt idx="723">
                  <c:v>11.16</c:v>
                </c:pt>
                <c:pt idx="724">
                  <c:v>11.18</c:v>
                </c:pt>
                <c:pt idx="725">
                  <c:v>11.05</c:v>
                </c:pt>
                <c:pt idx="726">
                  <c:v>14.5</c:v>
                </c:pt>
                <c:pt idx="727">
                  <c:v>14.48</c:v>
                </c:pt>
                <c:pt idx="728">
                  <c:v>14.43</c:v>
                </c:pt>
                <c:pt idx="729">
                  <c:v>14.47</c:v>
                </c:pt>
                <c:pt idx="730">
                  <c:v>14.5</c:v>
                </c:pt>
                <c:pt idx="731">
                  <c:v>14.48</c:v>
                </c:pt>
                <c:pt idx="732">
                  <c:v>9.92</c:v>
                </c:pt>
                <c:pt idx="733">
                  <c:v>9.68</c:v>
                </c:pt>
                <c:pt idx="734">
                  <c:v>9.69</c:v>
                </c:pt>
                <c:pt idx="735">
                  <c:v>9.84</c:v>
                </c:pt>
                <c:pt idx="736">
                  <c:v>12.89</c:v>
                </c:pt>
                <c:pt idx="737">
                  <c:v>12.97</c:v>
                </c:pt>
                <c:pt idx="738">
                  <c:v>12.87</c:v>
                </c:pt>
                <c:pt idx="739">
                  <c:v>12.66</c:v>
                </c:pt>
                <c:pt idx="740">
                  <c:v>12.15</c:v>
                </c:pt>
                <c:pt idx="741">
                  <c:v>11.99</c:v>
                </c:pt>
                <c:pt idx="742">
                  <c:v>12.05</c:v>
                </c:pt>
                <c:pt idx="743">
                  <c:v>12.26</c:v>
                </c:pt>
                <c:pt idx="744">
                  <c:v>9.5399999999999991</c:v>
                </c:pt>
                <c:pt idx="745">
                  <c:v>9.65</c:v>
                </c:pt>
                <c:pt idx="746">
                  <c:v>10.82</c:v>
                </c:pt>
                <c:pt idx="747">
                  <c:v>10.74</c:v>
                </c:pt>
                <c:pt idx="748">
                  <c:v>10.72</c:v>
                </c:pt>
                <c:pt idx="749">
                  <c:v>8.24</c:v>
                </c:pt>
                <c:pt idx="750">
                  <c:v>8.42</c:v>
                </c:pt>
                <c:pt idx="751">
                  <c:v>8.08</c:v>
                </c:pt>
                <c:pt idx="752">
                  <c:v>9.94</c:v>
                </c:pt>
                <c:pt idx="753">
                  <c:v>10.11</c:v>
                </c:pt>
                <c:pt idx="754">
                  <c:v>14.62</c:v>
                </c:pt>
                <c:pt idx="755">
                  <c:v>14.55</c:v>
                </c:pt>
                <c:pt idx="756">
                  <c:v>14.48</c:v>
                </c:pt>
                <c:pt idx="757">
                  <c:v>14.71</c:v>
                </c:pt>
                <c:pt idx="758">
                  <c:v>14.64</c:v>
                </c:pt>
                <c:pt idx="759">
                  <c:v>14.51</c:v>
                </c:pt>
                <c:pt idx="760">
                  <c:v>9.44</c:v>
                </c:pt>
                <c:pt idx="761">
                  <c:v>9.5399999999999991</c:v>
                </c:pt>
                <c:pt idx="762">
                  <c:v>9.43</c:v>
                </c:pt>
                <c:pt idx="763">
                  <c:v>9.26</c:v>
                </c:pt>
                <c:pt idx="764">
                  <c:v>9.5500000000000007</c:v>
                </c:pt>
                <c:pt idx="765">
                  <c:v>9.18</c:v>
                </c:pt>
                <c:pt idx="766">
                  <c:v>9.4499999999999993</c:v>
                </c:pt>
                <c:pt idx="767">
                  <c:v>9.15</c:v>
                </c:pt>
                <c:pt idx="768">
                  <c:v>9.2200000000000006</c:v>
                </c:pt>
                <c:pt idx="769">
                  <c:v>9.23</c:v>
                </c:pt>
                <c:pt idx="770">
                  <c:v>8.43</c:v>
                </c:pt>
                <c:pt idx="771">
                  <c:v>8.5299999999999994</c:v>
                </c:pt>
                <c:pt idx="772">
                  <c:v>8.42</c:v>
                </c:pt>
                <c:pt idx="773">
                  <c:v>8.15</c:v>
                </c:pt>
                <c:pt idx="774">
                  <c:v>8.23</c:v>
                </c:pt>
                <c:pt idx="775">
                  <c:v>8.42</c:v>
                </c:pt>
                <c:pt idx="776">
                  <c:v>10.59</c:v>
                </c:pt>
                <c:pt idx="777">
                  <c:v>11.86</c:v>
                </c:pt>
                <c:pt idx="778">
                  <c:v>12.16</c:v>
                </c:pt>
                <c:pt idx="779">
                  <c:v>12.13</c:v>
                </c:pt>
                <c:pt idx="780">
                  <c:v>12.25</c:v>
                </c:pt>
                <c:pt idx="781">
                  <c:v>12.06</c:v>
                </c:pt>
                <c:pt idx="782">
                  <c:v>9.5500000000000007</c:v>
                </c:pt>
                <c:pt idx="783">
                  <c:v>9.6</c:v>
                </c:pt>
                <c:pt idx="784">
                  <c:v>11.53</c:v>
                </c:pt>
                <c:pt idx="785">
                  <c:v>11.42</c:v>
                </c:pt>
                <c:pt idx="786">
                  <c:v>11.46</c:v>
                </c:pt>
                <c:pt idx="787">
                  <c:v>9.25</c:v>
                </c:pt>
                <c:pt idx="788">
                  <c:v>9.3000000000000007</c:v>
                </c:pt>
                <c:pt idx="789">
                  <c:v>9.2799999999999994</c:v>
                </c:pt>
                <c:pt idx="790">
                  <c:v>12.77</c:v>
                </c:pt>
                <c:pt idx="791">
                  <c:v>12.47</c:v>
                </c:pt>
                <c:pt idx="792">
                  <c:v>12.65</c:v>
                </c:pt>
                <c:pt idx="793">
                  <c:v>8.1300000000000008</c:v>
                </c:pt>
                <c:pt idx="794">
                  <c:v>8.06</c:v>
                </c:pt>
                <c:pt idx="795">
                  <c:v>7.88</c:v>
                </c:pt>
                <c:pt idx="796">
                  <c:v>9.6199999999999992</c:v>
                </c:pt>
                <c:pt idx="797">
                  <c:v>9.66</c:v>
                </c:pt>
                <c:pt idx="798">
                  <c:v>9.8800000000000008</c:v>
                </c:pt>
                <c:pt idx="799">
                  <c:v>12.17</c:v>
                </c:pt>
                <c:pt idx="800">
                  <c:v>11.9</c:v>
                </c:pt>
                <c:pt idx="801">
                  <c:v>11.97</c:v>
                </c:pt>
                <c:pt idx="802">
                  <c:v>12.08</c:v>
                </c:pt>
                <c:pt idx="803">
                  <c:v>12.28</c:v>
                </c:pt>
                <c:pt idx="804">
                  <c:v>11.48</c:v>
                </c:pt>
                <c:pt idx="805">
                  <c:v>12.27</c:v>
                </c:pt>
                <c:pt idx="806">
                  <c:v>9.35</c:v>
                </c:pt>
                <c:pt idx="807">
                  <c:v>13.49</c:v>
                </c:pt>
                <c:pt idx="808">
                  <c:v>13.44</c:v>
                </c:pt>
                <c:pt idx="809">
                  <c:v>9.2799999999999994</c:v>
                </c:pt>
                <c:pt idx="810">
                  <c:v>9.44</c:v>
                </c:pt>
                <c:pt idx="811">
                  <c:v>9.49</c:v>
                </c:pt>
                <c:pt idx="812">
                  <c:v>9.42</c:v>
                </c:pt>
                <c:pt idx="813">
                  <c:v>8.4600000000000009</c:v>
                </c:pt>
                <c:pt idx="814">
                  <c:v>8.42</c:v>
                </c:pt>
                <c:pt idx="815">
                  <c:v>9.99</c:v>
                </c:pt>
                <c:pt idx="816">
                  <c:v>10.050000000000001</c:v>
                </c:pt>
                <c:pt idx="817">
                  <c:v>9.8800000000000008</c:v>
                </c:pt>
                <c:pt idx="818">
                  <c:v>8.5500000000000007</c:v>
                </c:pt>
                <c:pt idx="819">
                  <c:v>8.6199999999999992</c:v>
                </c:pt>
                <c:pt idx="820">
                  <c:v>8.39</c:v>
                </c:pt>
                <c:pt idx="821">
                  <c:v>8.51</c:v>
                </c:pt>
                <c:pt idx="822">
                  <c:v>11.47</c:v>
                </c:pt>
                <c:pt idx="823">
                  <c:v>11.42</c:v>
                </c:pt>
                <c:pt idx="824">
                  <c:v>11.37</c:v>
                </c:pt>
                <c:pt idx="825">
                  <c:v>11.1</c:v>
                </c:pt>
                <c:pt idx="826">
                  <c:v>7.04</c:v>
                </c:pt>
                <c:pt idx="827">
                  <c:v>7.16</c:v>
                </c:pt>
                <c:pt idx="828">
                  <c:v>7.42</c:v>
                </c:pt>
                <c:pt idx="829">
                  <c:v>8.74</c:v>
                </c:pt>
                <c:pt idx="830">
                  <c:v>8.68</c:v>
                </c:pt>
                <c:pt idx="831">
                  <c:v>8.9</c:v>
                </c:pt>
                <c:pt idx="832">
                  <c:v>8.67</c:v>
                </c:pt>
                <c:pt idx="833">
                  <c:v>8.61</c:v>
                </c:pt>
                <c:pt idx="834">
                  <c:v>13.43</c:v>
                </c:pt>
                <c:pt idx="835">
                  <c:v>13.72</c:v>
                </c:pt>
                <c:pt idx="836">
                  <c:v>13.76</c:v>
                </c:pt>
                <c:pt idx="837">
                  <c:v>13.74</c:v>
                </c:pt>
                <c:pt idx="838">
                  <c:v>13.86</c:v>
                </c:pt>
                <c:pt idx="839">
                  <c:v>14.14</c:v>
                </c:pt>
                <c:pt idx="840">
                  <c:v>8.2899999999999991</c:v>
                </c:pt>
                <c:pt idx="841">
                  <c:v>8.32</c:v>
                </c:pt>
                <c:pt idx="842">
                  <c:v>8.36</c:v>
                </c:pt>
                <c:pt idx="843">
                  <c:v>8.18</c:v>
                </c:pt>
                <c:pt idx="844">
                  <c:v>10.49</c:v>
                </c:pt>
                <c:pt idx="845">
                  <c:v>10.61</c:v>
                </c:pt>
                <c:pt idx="846">
                  <c:v>9.48</c:v>
                </c:pt>
                <c:pt idx="847">
                  <c:v>7</c:v>
                </c:pt>
                <c:pt idx="848">
                  <c:v>10.66</c:v>
                </c:pt>
                <c:pt idx="849">
                  <c:v>10.7</c:v>
                </c:pt>
                <c:pt idx="850">
                  <c:v>12.89</c:v>
                </c:pt>
                <c:pt idx="851">
                  <c:v>12.76</c:v>
                </c:pt>
                <c:pt idx="852">
                  <c:v>7.06</c:v>
                </c:pt>
                <c:pt idx="853">
                  <c:v>7</c:v>
                </c:pt>
                <c:pt idx="854">
                  <c:v>7.19</c:v>
                </c:pt>
                <c:pt idx="855">
                  <c:v>7</c:v>
                </c:pt>
                <c:pt idx="856">
                  <c:v>9.2899999999999991</c:v>
                </c:pt>
                <c:pt idx="857">
                  <c:v>9.2799999999999994</c:v>
                </c:pt>
                <c:pt idx="858">
                  <c:v>9.41</c:v>
                </c:pt>
                <c:pt idx="859">
                  <c:v>9.77</c:v>
                </c:pt>
                <c:pt idx="860">
                  <c:v>9.91</c:v>
                </c:pt>
                <c:pt idx="861">
                  <c:v>10.18</c:v>
                </c:pt>
                <c:pt idx="862">
                  <c:v>9.94</c:v>
                </c:pt>
                <c:pt idx="863">
                  <c:v>9.86</c:v>
                </c:pt>
                <c:pt idx="864">
                  <c:v>10.039999999999999</c:v>
                </c:pt>
                <c:pt idx="865">
                  <c:v>10.47</c:v>
                </c:pt>
                <c:pt idx="866">
                  <c:v>10.35</c:v>
                </c:pt>
                <c:pt idx="867">
                  <c:v>10.24</c:v>
                </c:pt>
                <c:pt idx="868">
                  <c:v>10.29</c:v>
                </c:pt>
                <c:pt idx="869">
                  <c:v>10.33</c:v>
                </c:pt>
                <c:pt idx="870">
                  <c:v>10.43</c:v>
                </c:pt>
                <c:pt idx="871">
                  <c:v>10.6</c:v>
                </c:pt>
                <c:pt idx="872">
                  <c:v>10.7</c:v>
                </c:pt>
                <c:pt idx="873">
                  <c:v>7.9</c:v>
                </c:pt>
                <c:pt idx="874">
                  <c:v>7.85</c:v>
                </c:pt>
                <c:pt idx="875">
                  <c:v>8.0299999999999994</c:v>
                </c:pt>
                <c:pt idx="876">
                  <c:v>8.2200000000000006</c:v>
                </c:pt>
                <c:pt idx="877">
                  <c:v>14.32</c:v>
                </c:pt>
                <c:pt idx="878">
                  <c:v>14.18</c:v>
                </c:pt>
                <c:pt idx="879">
                  <c:v>14.31</c:v>
                </c:pt>
                <c:pt idx="880">
                  <c:v>14.23</c:v>
                </c:pt>
                <c:pt idx="881">
                  <c:v>8.0500000000000007</c:v>
                </c:pt>
                <c:pt idx="882">
                  <c:v>8.32</c:v>
                </c:pt>
                <c:pt idx="883">
                  <c:v>8.26</c:v>
                </c:pt>
                <c:pt idx="884">
                  <c:v>8.2200000000000006</c:v>
                </c:pt>
                <c:pt idx="885">
                  <c:v>8.27</c:v>
                </c:pt>
                <c:pt idx="886">
                  <c:v>8.26</c:v>
                </c:pt>
                <c:pt idx="887">
                  <c:v>8.18</c:v>
                </c:pt>
                <c:pt idx="888">
                  <c:v>8.33</c:v>
                </c:pt>
                <c:pt idx="889">
                  <c:v>8.14</c:v>
                </c:pt>
                <c:pt idx="890">
                  <c:v>8.2799999999999994</c:v>
                </c:pt>
                <c:pt idx="891">
                  <c:v>8.15</c:v>
                </c:pt>
                <c:pt idx="892">
                  <c:v>8.31</c:v>
                </c:pt>
                <c:pt idx="893">
                  <c:v>9.31</c:v>
                </c:pt>
                <c:pt idx="894">
                  <c:v>9.41</c:v>
                </c:pt>
                <c:pt idx="895">
                  <c:v>9.4</c:v>
                </c:pt>
                <c:pt idx="896">
                  <c:v>9.32</c:v>
                </c:pt>
                <c:pt idx="897">
                  <c:v>7.73</c:v>
                </c:pt>
                <c:pt idx="898">
                  <c:v>7.46</c:v>
                </c:pt>
                <c:pt idx="899">
                  <c:v>7.46</c:v>
                </c:pt>
                <c:pt idx="900">
                  <c:v>8.85</c:v>
                </c:pt>
                <c:pt idx="901">
                  <c:v>8.75</c:v>
                </c:pt>
                <c:pt idx="902">
                  <c:v>12.07</c:v>
                </c:pt>
                <c:pt idx="903">
                  <c:v>12.2</c:v>
                </c:pt>
                <c:pt idx="904">
                  <c:v>12.03</c:v>
                </c:pt>
                <c:pt idx="905">
                  <c:v>11.39</c:v>
                </c:pt>
                <c:pt idx="906">
                  <c:v>11.36</c:v>
                </c:pt>
                <c:pt idx="907">
                  <c:v>11.4</c:v>
                </c:pt>
                <c:pt idx="908">
                  <c:v>11.32</c:v>
                </c:pt>
                <c:pt idx="909">
                  <c:v>11.47</c:v>
                </c:pt>
                <c:pt idx="910">
                  <c:v>11.14</c:v>
                </c:pt>
                <c:pt idx="911">
                  <c:v>11.7</c:v>
                </c:pt>
                <c:pt idx="912">
                  <c:v>11.14</c:v>
                </c:pt>
                <c:pt idx="913">
                  <c:v>11.3</c:v>
                </c:pt>
                <c:pt idx="914">
                  <c:v>12.18</c:v>
                </c:pt>
                <c:pt idx="915">
                  <c:v>12.21</c:v>
                </c:pt>
                <c:pt idx="916">
                  <c:v>12.07</c:v>
                </c:pt>
                <c:pt idx="917">
                  <c:v>12.02</c:v>
                </c:pt>
                <c:pt idx="918">
                  <c:v>9.84</c:v>
                </c:pt>
                <c:pt idx="919">
                  <c:v>10.029999999999999</c:v>
                </c:pt>
                <c:pt idx="920">
                  <c:v>9.77</c:v>
                </c:pt>
                <c:pt idx="921">
                  <c:v>10.92</c:v>
                </c:pt>
                <c:pt idx="922">
                  <c:v>11.08</c:v>
                </c:pt>
                <c:pt idx="923">
                  <c:v>11.15</c:v>
                </c:pt>
                <c:pt idx="924">
                  <c:v>11.1</c:v>
                </c:pt>
                <c:pt idx="925">
                  <c:v>8.61</c:v>
                </c:pt>
                <c:pt idx="926">
                  <c:v>8.4600000000000009</c:v>
                </c:pt>
                <c:pt idx="927">
                  <c:v>8.4700000000000006</c:v>
                </c:pt>
                <c:pt idx="928">
                  <c:v>8.42</c:v>
                </c:pt>
                <c:pt idx="929">
                  <c:v>13.32</c:v>
                </c:pt>
                <c:pt idx="930">
                  <c:v>13.19</c:v>
                </c:pt>
                <c:pt idx="931">
                  <c:v>13.47</c:v>
                </c:pt>
                <c:pt idx="932">
                  <c:v>13.36</c:v>
                </c:pt>
                <c:pt idx="933">
                  <c:v>12.24</c:v>
                </c:pt>
                <c:pt idx="934">
                  <c:v>12.26</c:v>
                </c:pt>
                <c:pt idx="935">
                  <c:v>13.18</c:v>
                </c:pt>
                <c:pt idx="936">
                  <c:v>13.14</c:v>
                </c:pt>
                <c:pt idx="937">
                  <c:v>12.84</c:v>
                </c:pt>
                <c:pt idx="938">
                  <c:v>13.13</c:v>
                </c:pt>
                <c:pt idx="939">
                  <c:v>9.6</c:v>
                </c:pt>
                <c:pt idx="940">
                  <c:v>9.73</c:v>
                </c:pt>
                <c:pt idx="941">
                  <c:v>9.6999999999999993</c:v>
                </c:pt>
                <c:pt idx="942">
                  <c:v>9.73</c:v>
                </c:pt>
                <c:pt idx="943">
                  <c:v>9.6199999999999992</c:v>
                </c:pt>
                <c:pt idx="944">
                  <c:v>9.83</c:v>
                </c:pt>
                <c:pt idx="945">
                  <c:v>11.43</c:v>
                </c:pt>
                <c:pt idx="946">
                  <c:v>11.64</c:v>
                </c:pt>
                <c:pt idx="947">
                  <c:v>11.62</c:v>
                </c:pt>
                <c:pt idx="948">
                  <c:v>11.21</c:v>
                </c:pt>
                <c:pt idx="949">
                  <c:v>11.3</c:v>
                </c:pt>
                <c:pt idx="950">
                  <c:v>11.09</c:v>
                </c:pt>
                <c:pt idx="951">
                  <c:v>11.35</c:v>
                </c:pt>
                <c:pt idx="952">
                  <c:v>10.7</c:v>
                </c:pt>
                <c:pt idx="953">
                  <c:v>10.73</c:v>
                </c:pt>
                <c:pt idx="954">
                  <c:v>10.26</c:v>
                </c:pt>
                <c:pt idx="955">
                  <c:v>10.1</c:v>
                </c:pt>
                <c:pt idx="956">
                  <c:v>10.130000000000001</c:v>
                </c:pt>
                <c:pt idx="957">
                  <c:v>10.050000000000001</c:v>
                </c:pt>
                <c:pt idx="958">
                  <c:v>9.99</c:v>
                </c:pt>
                <c:pt idx="959">
                  <c:v>10.06</c:v>
                </c:pt>
                <c:pt idx="960">
                  <c:v>11.12</c:v>
                </c:pt>
                <c:pt idx="961">
                  <c:v>11.14</c:v>
                </c:pt>
                <c:pt idx="962">
                  <c:v>7.94</c:v>
                </c:pt>
                <c:pt idx="963">
                  <c:v>8.09</c:v>
                </c:pt>
                <c:pt idx="964">
                  <c:v>8.1199999999999992</c:v>
                </c:pt>
                <c:pt idx="965">
                  <c:v>12.37</c:v>
                </c:pt>
                <c:pt idx="966">
                  <c:v>11.98</c:v>
                </c:pt>
                <c:pt idx="967">
                  <c:v>14.58</c:v>
                </c:pt>
                <c:pt idx="968">
                  <c:v>14.51</c:v>
                </c:pt>
                <c:pt idx="969">
                  <c:v>12.15</c:v>
                </c:pt>
                <c:pt idx="970">
                  <c:v>12.48</c:v>
                </c:pt>
                <c:pt idx="971">
                  <c:v>12.3</c:v>
                </c:pt>
                <c:pt idx="972">
                  <c:v>12.4</c:v>
                </c:pt>
                <c:pt idx="973">
                  <c:v>12.42</c:v>
                </c:pt>
                <c:pt idx="974">
                  <c:v>12.24</c:v>
                </c:pt>
                <c:pt idx="975">
                  <c:v>11.64</c:v>
                </c:pt>
                <c:pt idx="976">
                  <c:v>11.75</c:v>
                </c:pt>
                <c:pt idx="977">
                  <c:v>11.89</c:v>
                </c:pt>
                <c:pt idx="978">
                  <c:v>11.84</c:v>
                </c:pt>
                <c:pt idx="979">
                  <c:v>11.63</c:v>
                </c:pt>
                <c:pt idx="980">
                  <c:v>12.72</c:v>
                </c:pt>
                <c:pt idx="981">
                  <c:v>12.75</c:v>
                </c:pt>
                <c:pt idx="982">
                  <c:v>11.03</c:v>
                </c:pt>
                <c:pt idx="983">
                  <c:v>10.94</c:v>
                </c:pt>
                <c:pt idx="984">
                  <c:v>11.09</c:v>
                </c:pt>
                <c:pt idx="985">
                  <c:v>10.89</c:v>
                </c:pt>
                <c:pt idx="986">
                  <c:v>11.1</c:v>
                </c:pt>
                <c:pt idx="987">
                  <c:v>10.88</c:v>
                </c:pt>
                <c:pt idx="988">
                  <c:v>10.64</c:v>
                </c:pt>
                <c:pt idx="989">
                  <c:v>10.58</c:v>
                </c:pt>
                <c:pt idx="990">
                  <c:v>9.44</c:v>
                </c:pt>
                <c:pt idx="991">
                  <c:v>9.5299999999999994</c:v>
                </c:pt>
                <c:pt idx="992">
                  <c:v>12.48</c:v>
                </c:pt>
                <c:pt idx="993">
                  <c:v>12.41</c:v>
                </c:pt>
                <c:pt idx="994">
                  <c:v>12.38</c:v>
                </c:pt>
                <c:pt idx="995">
                  <c:v>12.49</c:v>
                </c:pt>
                <c:pt idx="996">
                  <c:v>12.61</c:v>
                </c:pt>
                <c:pt idx="997">
                  <c:v>12.81</c:v>
                </c:pt>
                <c:pt idx="998">
                  <c:v>7.7</c:v>
                </c:pt>
                <c:pt idx="999">
                  <c:v>7.73</c:v>
                </c:pt>
                <c:pt idx="1000">
                  <c:v>7.65</c:v>
                </c:pt>
                <c:pt idx="1001">
                  <c:v>10.15</c:v>
                </c:pt>
                <c:pt idx="1002">
                  <c:v>10.17</c:v>
                </c:pt>
                <c:pt idx="1003">
                  <c:v>9.33</c:v>
                </c:pt>
                <c:pt idx="1004">
                  <c:v>9.56</c:v>
                </c:pt>
                <c:pt idx="1005">
                  <c:v>9.3699999999999992</c:v>
                </c:pt>
                <c:pt idx="1006">
                  <c:v>9.6</c:v>
                </c:pt>
                <c:pt idx="1007">
                  <c:v>9.49</c:v>
                </c:pt>
                <c:pt idx="1008">
                  <c:v>9.64</c:v>
                </c:pt>
                <c:pt idx="1009">
                  <c:v>9.85</c:v>
                </c:pt>
                <c:pt idx="1010">
                  <c:v>9.8800000000000008</c:v>
                </c:pt>
                <c:pt idx="1011">
                  <c:v>10.06</c:v>
                </c:pt>
                <c:pt idx="1012">
                  <c:v>11.3</c:v>
                </c:pt>
                <c:pt idx="1013">
                  <c:v>11.41</c:v>
                </c:pt>
                <c:pt idx="1014">
                  <c:v>12.31</c:v>
                </c:pt>
                <c:pt idx="1015">
                  <c:v>12.37</c:v>
                </c:pt>
                <c:pt idx="1016">
                  <c:v>12.05</c:v>
                </c:pt>
                <c:pt idx="1017">
                  <c:v>12.14</c:v>
                </c:pt>
                <c:pt idx="1018">
                  <c:v>11.29</c:v>
                </c:pt>
                <c:pt idx="1019">
                  <c:v>10.99</c:v>
                </c:pt>
                <c:pt idx="1020">
                  <c:v>11.13</c:v>
                </c:pt>
                <c:pt idx="1021">
                  <c:v>9.48</c:v>
                </c:pt>
                <c:pt idx="1022">
                  <c:v>9.7200000000000006</c:v>
                </c:pt>
                <c:pt idx="1023">
                  <c:v>9.61</c:v>
                </c:pt>
                <c:pt idx="1024">
                  <c:v>11.46</c:v>
                </c:pt>
                <c:pt idx="1025">
                  <c:v>8.44</c:v>
                </c:pt>
                <c:pt idx="1026">
                  <c:v>8.56</c:v>
                </c:pt>
                <c:pt idx="1027">
                  <c:v>9.15</c:v>
                </c:pt>
                <c:pt idx="1028">
                  <c:v>9.09</c:v>
                </c:pt>
                <c:pt idx="1029">
                  <c:v>8.74</c:v>
                </c:pt>
                <c:pt idx="1030">
                  <c:v>8.91</c:v>
                </c:pt>
                <c:pt idx="1031">
                  <c:v>8.9</c:v>
                </c:pt>
                <c:pt idx="1032">
                  <c:v>11.78</c:v>
                </c:pt>
                <c:pt idx="1033">
                  <c:v>9.18</c:v>
                </c:pt>
                <c:pt idx="1034">
                  <c:v>8.82</c:v>
                </c:pt>
                <c:pt idx="1035">
                  <c:v>9.08</c:v>
                </c:pt>
                <c:pt idx="1036">
                  <c:v>9.11</c:v>
                </c:pt>
                <c:pt idx="1037">
                  <c:v>9.14</c:v>
                </c:pt>
                <c:pt idx="1038">
                  <c:v>11.7</c:v>
                </c:pt>
                <c:pt idx="1039">
                  <c:v>11.72</c:v>
                </c:pt>
                <c:pt idx="1040">
                  <c:v>11.75</c:v>
                </c:pt>
                <c:pt idx="1041">
                  <c:v>9.91</c:v>
                </c:pt>
                <c:pt idx="1042">
                  <c:v>9.43</c:v>
                </c:pt>
                <c:pt idx="1043">
                  <c:v>9.5500000000000007</c:v>
                </c:pt>
                <c:pt idx="1044">
                  <c:v>9.59</c:v>
                </c:pt>
                <c:pt idx="1045">
                  <c:v>9.7100000000000009</c:v>
                </c:pt>
                <c:pt idx="1046">
                  <c:v>10.89</c:v>
                </c:pt>
                <c:pt idx="1047">
                  <c:v>11.03</c:v>
                </c:pt>
                <c:pt idx="1048">
                  <c:v>11.04</c:v>
                </c:pt>
                <c:pt idx="1049">
                  <c:v>10.94</c:v>
                </c:pt>
                <c:pt idx="1050">
                  <c:v>9.39</c:v>
                </c:pt>
                <c:pt idx="1051">
                  <c:v>9.77</c:v>
                </c:pt>
                <c:pt idx="1052">
                  <c:v>12.03</c:v>
                </c:pt>
                <c:pt idx="1053">
                  <c:v>11.92</c:v>
                </c:pt>
                <c:pt idx="1054">
                  <c:v>9.91</c:v>
                </c:pt>
                <c:pt idx="1055">
                  <c:v>11.04</c:v>
                </c:pt>
                <c:pt idx="1056">
                  <c:v>10.6</c:v>
                </c:pt>
                <c:pt idx="1057">
                  <c:v>10.69</c:v>
                </c:pt>
                <c:pt idx="1058">
                  <c:v>10.65</c:v>
                </c:pt>
                <c:pt idx="1059">
                  <c:v>10.5</c:v>
                </c:pt>
                <c:pt idx="1060">
                  <c:v>15.08</c:v>
                </c:pt>
                <c:pt idx="1061">
                  <c:v>15</c:v>
                </c:pt>
                <c:pt idx="1062">
                  <c:v>15</c:v>
                </c:pt>
                <c:pt idx="1063">
                  <c:v>12.05</c:v>
                </c:pt>
                <c:pt idx="1064">
                  <c:v>9.42</c:v>
                </c:pt>
                <c:pt idx="1065">
                  <c:v>9.26</c:v>
                </c:pt>
                <c:pt idx="1066">
                  <c:v>11.21</c:v>
                </c:pt>
                <c:pt idx="1067">
                  <c:v>10.37</c:v>
                </c:pt>
                <c:pt idx="1068">
                  <c:v>10.49</c:v>
                </c:pt>
                <c:pt idx="1069">
                  <c:v>10.42</c:v>
                </c:pt>
                <c:pt idx="1070">
                  <c:v>10.210000000000001</c:v>
                </c:pt>
                <c:pt idx="1071">
                  <c:v>12.69</c:v>
                </c:pt>
                <c:pt idx="1072">
                  <c:v>13.08</c:v>
                </c:pt>
                <c:pt idx="1073">
                  <c:v>13.07</c:v>
                </c:pt>
                <c:pt idx="1074">
                  <c:v>8.84</c:v>
                </c:pt>
                <c:pt idx="1075">
                  <c:v>9.06</c:v>
                </c:pt>
                <c:pt idx="1076">
                  <c:v>9.0399999999999991</c:v>
                </c:pt>
                <c:pt idx="1077">
                  <c:v>8.9</c:v>
                </c:pt>
                <c:pt idx="1078">
                  <c:v>9.43</c:v>
                </c:pt>
                <c:pt idx="1079">
                  <c:v>9.25</c:v>
                </c:pt>
                <c:pt idx="1080">
                  <c:v>9.08</c:v>
                </c:pt>
                <c:pt idx="1081">
                  <c:v>9.14</c:v>
                </c:pt>
                <c:pt idx="1082">
                  <c:v>9.1300000000000008</c:v>
                </c:pt>
                <c:pt idx="1083">
                  <c:v>12.65</c:v>
                </c:pt>
                <c:pt idx="1084">
                  <c:v>12.39</c:v>
                </c:pt>
                <c:pt idx="1085">
                  <c:v>12.53</c:v>
                </c:pt>
                <c:pt idx="1086">
                  <c:v>12.41</c:v>
                </c:pt>
                <c:pt idx="1087">
                  <c:v>12.63</c:v>
                </c:pt>
                <c:pt idx="1088">
                  <c:v>12.4</c:v>
                </c:pt>
                <c:pt idx="1089">
                  <c:v>11.24</c:v>
                </c:pt>
                <c:pt idx="1090">
                  <c:v>10.45</c:v>
                </c:pt>
                <c:pt idx="1091">
                  <c:v>10.74</c:v>
                </c:pt>
                <c:pt idx="1092">
                  <c:v>10.59</c:v>
                </c:pt>
                <c:pt idx="1093">
                  <c:v>10.63</c:v>
                </c:pt>
                <c:pt idx="1094">
                  <c:v>10.49</c:v>
                </c:pt>
                <c:pt idx="1095">
                  <c:v>12.68</c:v>
                </c:pt>
                <c:pt idx="1096">
                  <c:v>12.67</c:v>
                </c:pt>
                <c:pt idx="1097">
                  <c:v>12.86</c:v>
                </c:pt>
                <c:pt idx="1098">
                  <c:v>12.58</c:v>
                </c:pt>
                <c:pt idx="1099">
                  <c:v>11.39</c:v>
                </c:pt>
                <c:pt idx="1100">
                  <c:v>11.35</c:v>
                </c:pt>
                <c:pt idx="1101">
                  <c:v>11.41</c:v>
                </c:pt>
                <c:pt idx="1102">
                  <c:v>10.3</c:v>
                </c:pt>
                <c:pt idx="1103">
                  <c:v>10.1</c:v>
                </c:pt>
                <c:pt idx="1104">
                  <c:v>10.45</c:v>
                </c:pt>
                <c:pt idx="1105">
                  <c:v>8.75</c:v>
                </c:pt>
                <c:pt idx="1106">
                  <c:v>10.61</c:v>
                </c:pt>
                <c:pt idx="1107">
                  <c:v>10.51</c:v>
                </c:pt>
                <c:pt idx="1108">
                  <c:v>10.72</c:v>
                </c:pt>
                <c:pt idx="1109">
                  <c:v>11.01</c:v>
                </c:pt>
                <c:pt idx="1110">
                  <c:v>11.2</c:v>
                </c:pt>
                <c:pt idx="1111">
                  <c:v>11.09</c:v>
                </c:pt>
                <c:pt idx="1112">
                  <c:v>10.95</c:v>
                </c:pt>
                <c:pt idx="1113">
                  <c:v>11.05</c:v>
                </c:pt>
                <c:pt idx="1114">
                  <c:v>9.6199999999999992</c:v>
                </c:pt>
                <c:pt idx="1115">
                  <c:v>9.61</c:v>
                </c:pt>
                <c:pt idx="1116">
                  <c:v>9.7200000000000006</c:v>
                </c:pt>
                <c:pt idx="1117">
                  <c:v>10.7</c:v>
                </c:pt>
                <c:pt idx="1118">
                  <c:v>10.75</c:v>
                </c:pt>
                <c:pt idx="1119">
                  <c:v>10.41</c:v>
                </c:pt>
                <c:pt idx="1120">
                  <c:v>10.61</c:v>
                </c:pt>
                <c:pt idx="1121">
                  <c:v>10.08</c:v>
                </c:pt>
                <c:pt idx="1122">
                  <c:v>10.49</c:v>
                </c:pt>
                <c:pt idx="1123">
                  <c:v>10.29</c:v>
                </c:pt>
                <c:pt idx="1124">
                  <c:v>12.7</c:v>
                </c:pt>
                <c:pt idx="1125">
                  <c:v>12.25</c:v>
                </c:pt>
                <c:pt idx="1126">
                  <c:v>12.5</c:v>
                </c:pt>
                <c:pt idx="1127">
                  <c:v>12.63</c:v>
                </c:pt>
                <c:pt idx="1128">
                  <c:v>12.59</c:v>
                </c:pt>
                <c:pt idx="1129">
                  <c:v>12.71</c:v>
                </c:pt>
                <c:pt idx="1130">
                  <c:v>10.68</c:v>
                </c:pt>
                <c:pt idx="1131">
                  <c:v>10.77</c:v>
                </c:pt>
                <c:pt idx="1132">
                  <c:v>11.86</c:v>
                </c:pt>
                <c:pt idx="1133">
                  <c:v>12.12</c:v>
                </c:pt>
                <c:pt idx="1134">
                  <c:v>10.14</c:v>
                </c:pt>
                <c:pt idx="1135">
                  <c:v>12.06</c:v>
                </c:pt>
                <c:pt idx="1136">
                  <c:v>12.07</c:v>
                </c:pt>
                <c:pt idx="1137">
                  <c:v>10.220000000000001</c:v>
                </c:pt>
                <c:pt idx="1138">
                  <c:v>10.36</c:v>
                </c:pt>
                <c:pt idx="1139">
                  <c:v>10.08</c:v>
                </c:pt>
                <c:pt idx="1140">
                  <c:v>10.210000000000001</c:v>
                </c:pt>
                <c:pt idx="1141">
                  <c:v>10.55</c:v>
                </c:pt>
                <c:pt idx="1142">
                  <c:v>11.91</c:v>
                </c:pt>
                <c:pt idx="1143">
                  <c:v>11.88</c:v>
                </c:pt>
                <c:pt idx="1144">
                  <c:v>11.78</c:v>
                </c:pt>
                <c:pt idx="1145">
                  <c:v>11.79</c:v>
                </c:pt>
                <c:pt idx="1146">
                  <c:v>12.01</c:v>
                </c:pt>
                <c:pt idx="1147">
                  <c:v>10.77</c:v>
                </c:pt>
                <c:pt idx="1148">
                  <c:v>10.78</c:v>
                </c:pt>
                <c:pt idx="1149">
                  <c:v>11.48</c:v>
                </c:pt>
                <c:pt idx="1150">
                  <c:v>9.69</c:v>
                </c:pt>
                <c:pt idx="1151">
                  <c:v>9.6300000000000008</c:v>
                </c:pt>
                <c:pt idx="1152">
                  <c:v>8.74</c:v>
                </c:pt>
                <c:pt idx="1153">
                  <c:v>7</c:v>
                </c:pt>
                <c:pt idx="1154">
                  <c:v>7</c:v>
                </c:pt>
                <c:pt idx="1155">
                  <c:v>7.06</c:v>
                </c:pt>
                <c:pt idx="1156">
                  <c:v>10.02</c:v>
                </c:pt>
                <c:pt idx="1157">
                  <c:v>10.06</c:v>
                </c:pt>
                <c:pt idx="1158">
                  <c:v>9.7899999999999991</c:v>
                </c:pt>
                <c:pt idx="1159">
                  <c:v>9.86</c:v>
                </c:pt>
                <c:pt idx="1160">
                  <c:v>8.48</c:v>
                </c:pt>
                <c:pt idx="1161">
                  <c:v>9.44</c:v>
                </c:pt>
                <c:pt idx="1162">
                  <c:v>10.08</c:v>
                </c:pt>
                <c:pt idx="1163">
                  <c:v>9.81</c:v>
                </c:pt>
                <c:pt idx="1164">
                  <c:v>9.57</c:v>
                </c:pt>
                <c:pt idx="1165">
                  <c:v>9.25</c:v>
                </c:pt>
                <c:pt idx="1166">
                  <c:v>9.2899999999999991</c:v>
                </c:pt>
                <c:pt idx="1167">
                  <c:v>9.64</c:v>
                </c:pt>
                <c:pt idx="1168">
                  <c:v>9.56</c:v>
                </c:pt>
                <c:pt idx="1169">
                  <c:v>9.59</c:v>
                </c:pt>
                <c:pt idx="1170">
                  <c:v>8.25</c:v>
                </c:pt>
                <c:pt idx="1171">
                  <c:v>8.31</c:v>
                </c:pt>
                <c:pt idx="1172">
                  <c:v>8.1199999999999992</c:v>
                </c:pt>
                <c:pt idx="1173">
                  <c:v>10.75</c:v>
                </c:pt>
                <c:pt idx="1174">
                  <c:v>10.88</c:v>
                </c:pt>
                <c:pt idx="1175">
                  <c:v>7.93</c:v>
                </c:pt>
                <c:pt idx="1176">
                  <c:v>7.89</c:v>
                </c:pt>
                <c:pt idx="1177">
                  <c:v>12.91</c:v>
                </c:pt>
                <c:pt idx="1178">
                  <c:v>12.99</c:v>
                </c:pt>
                <c:pt idx="1179">
                  <c:v>12.8</c:v>
                </c:pt>
                <c:pt idx="1180">
                  <c:v>13.03</c:v>
                </c:pt>
                <c:pt idx="1181">
                  <c:v>13.06</c:v>
                </c:pt>
                <c:pt idx="1182">
                  <c:v>10.34</c:v>
                </c:pt>
                <c:pt idx="1183">
                  <c:v>10.210000000000001</c:v>
                </c:pt>
                <c:pt idx="1184">
                  <c:v>10.4</c:v>
                </c:pt>
                <c:pt idx="1185">
                  <c:v>10.36</c:v>
                </c:pt>
                <c:pt idx="1186">
                  <c:v>8.5299999999999994</c:v>
                </c:pt>
                <c:pt idx="1187">
                  <c:v>8.5399999999999991</c:v>
                </c:pt>
                <c:pt idx="1188">
                  <c:v>8.69</c:v>
                </c:pt>
                <c:pt idx="1189">
                  <c:v>8.7100000000000009</c:v>
                </c:pt>
                <c:pt idx="1190">
                  <c:v>8.5</c:v>
                </c:pt>
                <c:pt idx="1191">
                  <c:v>11.54</c:v>
                </c:pt>
                <c:pt idx="1192">
                  <c:v>11.48</c:v>
                </c:pt>
                <c:pt idx="1193">
                  <c:v>11.44</c:v>
                </c:pt>
                <c:pt idx="1194">
                  <c:v>8.89</c:v>
                </c:pt>
                <c:pt idx="1195">
                  <c:v>8.92</c:v>
                </c:pt>
                <c:pt idx="1196">
                  <c:v>10.73</c:v>
                </c:pt>
                <c:pt idx="1197">
                  <c:v>10.48</c:v>
                </c:pt>
                <c:pt idx="1198">
                  <c:v>10.71</c:v>
                </c:pt>
                <c:pt idx="1199">
                  <c:v>10.26</c:v>
                </c:pt>
                <c:pt idx="1200">
                  <c:v>10.32</c:v>
                </c:pt>
                <c:pt idx="1201">
                  <c:v>12.7</c:v>
                </c:pt>
                <c:pt idx="1202">
                  <c:v>12.57</c:v>
                </c:pt>
                <c:pt idx="1203">
                  <c:v>12.66</c:v>
                </c:pt>
                <c:pt idx="1204">
                  <c:v>12.5</c:v>
                </c:pt>
                <c:pt idx="1205">
                  <c:v>12.44</c:v>
                </c:pt>
                <c:pt idx="1206">
                  <c:v>12.5</c:v>
                </c:pt>
                <c:pt idx="1207">
                  <c:v>11.06</c:v>
                </c:pt>
                <c:pt idx="1208">
                  <c:v>11.29</c:v>
                </c:pt>
                <c:pt idx="1209">
                  <c:v>11.26</c:v>
                </c:pt>
                <c:pt idx="1210">
                  <c:v>10.050000000000001</c:v>
                </c:pt>
                <c:pt idx="1211">
                  <c:v>11.81</c:v>
                </c:pt>
                <c:pt idx="1212">
                  <c:v>11.64</c:v>
                </c:pt>
                <c:pt idx="1213">
                  <c:v>11.57</c:v>
                </c:pt>
                <c:pt idx="1214">
                  <c:v>11.68</c:v>
                </c:pt>
                <c:pt idx="1215">
                  <c:v>11.65</c:v>
                </c:pt>
                <c:pt idx="1216">
                  <c:v>10.51</c:v>
                </c:pt>
                <c:pt idx="1217">
                  <c:v>10.73</c:v>
                </c:pt>
                <c:pt idx="1218">
                  <c:v>10.59</c:v>
                </c:pt>
                <c:pt idx="1219">
                  <c:v>9.91</c:v>
                </c:pt>
                <c:pt idx="1220">
                  <c:v>9.93</c:v>
                </c:pt>
                <c:pt idx="1221">
                  <c:v>10.02</c:v>
                </c:pt>
                <c:pt idx="1222">
                  <c:v>9.33</c:v>
                </c:pt>
                <c:pt idx="1223">
                  <c:v>10.27</c:v>
                </c:pt>
                <c:pt idx="1224">
                  <c:v>9.91</c:v>
                </c:pt>
                <c:pt idx="1225">
                  <c:v>10.01</c:v>
                </c:pt>
                <c:pt idx="1226">
                  <c:v>11.79</c:v>
                </c:pt>
                <c:pt idx="1227">
                  <c:v>11.79</c:v>
                </c:pt>
                <c:pt idx="1228">
                  <c:v>11.97</c:v>
                </c:pt>
                <c:pt idx="1229">
                  <c:v>11.76</c:v>
                </c:pt>
                <c:pt idx="1230">
                  <c:v>12.05</c:v>
                </c:pt>
                <c:pt idx="1231">
                  <c:v>8.26</c:v>
                </c:pt>
                <c:pt idx="1232">
                  <c:v>12.12</c:v>
                </c:pt>
                <c:pt idx="1233">
                  <c:v>11.89</c:v>
                </c:pt>
                <c:pt idx="1234">
                  <c:v>12.1</c:v>
                </c:pt>
                <c:pt idx="1235">
                  <c:v>11.45</c:v>
                </c:pt>
                <c:pt idx="1236">
                  <c:v>9.36</c:v>
                </c:pt>
                <c:pt idx="1237">
                  <c:v>9.3699999999999992</c:v>
                </c:pt>
                <c:pt idx="1238">
                  <c:v>9.39</c:v>
                </c:pt>
                <c:pt idx="1239">
                  <c:v>9.44</c:v>
                </c:pt>
                <c:pt idx="1240">
                  <c:v>11.35</c:v>
                </c:pt>
                <c:pt idx="1241">
                  <c:v>11.46</c:v>
                </c:pt>
                <c:pt idx="1242">
                  <c:v>11.39</c:v>
                </c:pt>
                <c:pt idx="1243">
                  <c:v>11.57</c:v>
                </c:pt>
                <c:pt idx="1244">
                  <c:v>11.53</c:v>
                </c:pt>
                <c:pt idx="1245">
                  <c:v>11.87</c:v>
                </c:pt>
                <c:pt idx="1246">
                  <c:v>11.52</c:v>
                </c:pt>
                <c:pt idx="1247">
                  <c:v>11.84</c:v>
                </c:pt>
                <c:pt idx="1248">
                  <c:v>11.63</c:v>
                </c:pt>
                <c:pt idx="1249">
                  <c:v>12.68</c:v>
                </c:pt>
                <c:pt idx="1250">
                  <c:v>12.68</c:v>
                </c:pt>
                <c:pt idx="1251">
                  <c:v>9.99</c:v>
                </c:pt>
                <c:pt idx="1252">
                  <c:v>9.86</c:v>
                </c:pt>
                <c:pt idx="1253">
                  <c:v>9.9</c:v>
                </c:pt>
                <c:pt idx="1254">
                  <c:v>10.029999999999999</c:v>
                </c:pt>
                <c:pt idx="1255">
                  <c:v>9.8699999999999992</c:v>
                </c:pt>
                <c:pt idx="1256">
                  <c:v>10.32</c:v>
                </c:pt>
                <c:pt idx="1257">
                  <c:v>10.17</c:v>
                </c:pt>
                <c:pt idx="1258">
                  <c:v>10.47</c:v>
                </c:pt>
                <c:pt idx="1259">
                  <c:v>10.4</c:v>
                </c:pt>
                <c:pt idx="1260">
                  <c:v>10.37</c:v>
                </c:pt>
                <c:pt idx="1261">
                  <c:v>10.34</c:v>
                </c:pt>
                <c:pt idx="1262">
                  <c:v>10.25</c:v>
                </c:pt>
                <c:pt idx="1263">
                  <c:v>10.220000000000001</c:v>
                </c:pt>
                <c:pt idx="1264">
                  <c:v>10.08</c:v>
                </c:pt>
                <c:pt idx="1265">
                  <c:v>11.08</c:v>
                </c:pt>
                <c:pt idx="1266">
                  <c:v>11.51</c:v>
                </c:pt>
                <c:pt idx="1267">
                  <c:v>11.19</c:v>
                </c:pt>
                <c:pt idx="1268">
                  <c:v>9.86</c:v>
                </c:pt>
                <c:pt idx="1269">
                  <c:v>9.8000000000000007</c:v>
                </c:pt>
                <c:pt idx="1270">
                  <c:v>10.029999999999999</c:v>
                </c:pt>
                <c:pt idx="1271">
                  <c:v>8.6</c:v>
                </c:pt>
                <c:pt idx="1272">
                  <c:v>8.65</c:v>
                </c:pt>
                <c:pt idx="1273">
                  <c:v>8.77</c:v>
                </c:pt>
                <c:pt idx="1274">
                  <c:v>10.29</c:v>
                </c:pt>
                <c:pt idx="1275">
                  <c:v>10.16</c:v>
                </c:pt>
                <c:pt idx="1276">
                  <c:v>10.27</c:v>
                </c:pt>
                <c:pt idx="1277">
                  <c:v>9.11</c:v>
                </c:pt>
                <c:pt idx="1278">
                  <c:v>9.19</c:v>
                </c:pt>
                <c:pt idx="1279">
                  <c:v>9.06</c:v>
                </c:pt>
                <c:pt idx="1280">
                  <c:v>7.53</c:v>
                </c:pt>
                <c:pt idx="1281">
                  <c:v>7.65</c:v>
                </c:pt>
                <c:pt idx="1282">
                  <c:v>10.16</c:v>
                </c:pt>
                <c:pt idx="1283">
                  <c:v>8.4700000000000006</c:v>
                </c:pt>
                <c:pt idx="1284">
                  <c:v>8.3800000000000008</c:v>
                </c:pt>
                <c:pt idx="1285">
                  <c:v>8.3000000000000007</c:v>
                </c:pt>
                <c:pt idx="1286">
                  <c:v>8.41</c:v>
                </c:pt>
                <c:pt idx="1287">
                  <c:v>8.24</c:v>
                </c:pt>
                <c:pt idx="1288">
                  <c:v>8.89</c:v>
                </c:pt>
                <c:pt idx="1289">
                  <c:v>9.08</c:v>
                </c:pt>
                <c:pt idx="1290">
                  <c:v>11</c:v>
                </c:pt>
                <c:pt idx="1291">
                  <c:v>10.97</c:v>
                </c:pt>
                <c:pt idx="1292">
                  <c:v>11.08</c:v>
                </c:pt>
                <c:pt idx="1293">
                  <c:v>10.93</c:v>
                </c:pt>
                <c:pt idx="1294">
                  <c:v>9.9499999999999993</c:v>
                </c:pt>
                <c:pt idx="1295">
                  <c:v>10.199999999999999</c:v>
                </c:pt>
                <c:pt idx="1296">
                  <c:v>11.4</c:v>
                </c:pt>
                <c:pt idx="1297">
                  <c:v>11.29</c:v>
                </c:pt>
                <c:pt idx="1298">
                  <c:v>11.35</c:v>
                </c:pt>
                <c:pt idx="1299">
                  <c:v>10.71</c:v>
                </c:pt>
                <c:pt idx="1300">
                  <c:v>10.51</c:v>
                </c:pt>
                <c:pt idx="1301">
                  <c:v>10.79</c:v>
                </c:pt>
                <c:pt idx="1302">
                  <c:v>10.73</c:v>
                </c:pt>
                <c:pt idx="1303">
                  <c:v>10.83</c:v>
                </c:pt>
                <c:pt idx="1304">
                  <c:v>10.66</c:v>
                </c:pt>
                <c:pt idx="1305">
                  <c:v>12.37</c:v>
                </c:pt>
                <c:pt idx="1306">
                  <c:v>9.6199999999999992</c:v>
                </c:pt>
                <c:pt idx="1307">
                  <c:v>9.8800000000000008</c:v>
                </c:pt>
                <c:pt idx="1308">
                  <c:v>9.5500000000000007</c:v>
                </c:pt>
                <c:pt idx="1309">
                  <c:v>9.3800000000000008</c:v>
                </c:pt>
                <c:pt idx="1310">
                  <c:v>9.61</c:v>
                </c:pt>
                <c:pt idx="1311">
                  <c:v>12.08</c:v>
                </c:pt>
                <c:pt idx="1312">
                  <c:v>11.97</c:v>
                </c:pt>
                <c:pt idx="1313">
                  <c:v>12.03</c:v>
                </c:pt>
                <c:pt idx="1314">
                  <c:v>11.98</c:v>
                </c:pt>
                <c:pt idx="1315">
                  <c:v>7</c:v>
                </c:pt>
                <c:pt idx="1316">
                  <c:v>8.5299999999999994</c:v>
                </c:pt>
                <c:pt idx="1317">
                  <c:v>8.4499999999999993</c:v>
                </c:pt>
                <c:pt idx="1318">
                  <c:v>8.4499999999999993</c:v>
                </c:pt>
                <c:pt idx="1319">
                  <c:v>8.51</c:v>
                </c:pt>
                <c:pt idx="1320">
                  <c:v>8.4499999999999993</c:v>
                </c:pt>
                <c:pt idx="1321">
                  <c:v>8.51</c:v>
                </c:pt>
                <c:pt idx="1322">
                  <c:v>8.23</c:v>
                </c:pt>
                <c:pt idx="1323">
                  <c:v>8.4499999999999993</c:v>
                </c:pt>
                <c:pt idx="1324">
                  <c:v>8.4600000000000009</c:v>
                </c:pt>
                <c:pt idx="1325">
                  <c:v>8.44</c:v>
                </c:pt>
                <c:pt idx="1326">
                  <c:v>10.97</c:v>
                </c:pt>
                <c:pt idx="1327">
                  <c:v>10.99</c:v>
                </c:pt>
                <c:pt idx="1328">
                  <c:v>15.45</c:v>
                </c:pt>
                <c:pt idx="1329">
                  <c:v>15.09</c:v>
                </c:pt>
                <c:pt idx="1330">
                  <c:v>15.31</c:v>
                </c:pt>
                <c:pt idx="1331">
                  <c:v>8.36</c:v>
                </c:pt>
                <c:pt idx="1332">
                  <c:v>8.06</c:v>
                </c:pt>
                <c:pt idx="1333">
                  <c:v>8.1999999999999993</c:v>
                </c:pt>
                <c:pt idx="1334">
                  <c:v>8.3000000000000007</c:v>
                </c:pt>
                <c:pt idx="1335">
                  <c:v>8.18</c:v>
                </c:pt>
                <c:pt idx="1336">
                  <c:v>11.49</c:v>
                </c:pt>
                <c:pt idx="1337">
                  <c:v>11.57</c:v>
                </c:pt>
                <c:pt idx="1338">
                  <c:v>11.63</c:v>
                </c:pt>
                <c:pt idx="1339">
                  <c:v>11.58</c:v>
                </c:pt>
                <c:pt idx="1340">
                  <c:v>11.56</c:v>
                </c:pt>
                <c:pt idx="1341">
                  <c:v>11.62</c:v>
                </c:pt>
                <c:pt idx="1342">
                  <c:v>10.029999999999999</c:v>
                </c:pt>
                <c:pt idx="1343">
                  <c:v>9.77</c:v>
                </c:pt>
                <c:pt idx="1344">
                  <c:v>9.74</c:v>
                </c:pt>
                <c:pt idx="1345">
                  <c:v>9.51</c:v>
                </c:pt>
                <c:pt idx="1346">
                  <c:v>11.18</c:v>
                </c:pt>
                <c:pt idx="1347">
                  <c:v>10.83</c:v>
                </c:pt>
                <c:pt idx="1348">
                  <c:v>8.17</c:v>
                </c:pt>
                <c:pt idx="1349">
                  <c:v>8.31</c:v>
                </c:pt>
                <c:pt idx="1350">
                  <c:v>11.32</c:v>
                </c:pt>
                <c:pt idx="1351">
                  <c:v>11.13</c:v>
                </c:pt>
                <c:pt idx="1352">
                  <c:v>9.76</c:v>
                </c:pt>
                <c:pt idx="1353">
                  <c:v>10.07</c:v>
                </c:pt>
                <c:pt idx="1354">
                  <c:v>8.6999999999999993</c:v>
                </c:pt>
                <c:pt idx="1355">
                  <c:v>8.67</c:v>
                </c:pt>
                <c:pt idx="1356">
                  <c:v>8.5500000000000007</c:v>
                </c:pt>
                <c:pt idx="1357">
                  <c:v>10.86</c:v>
                </c:pt>
                <c:pt idx="1358">
                  <c:v>10.83</c:v>
                </c:pt>
                <c:pt idx="1359">
                  <c:v>11.04</c:v>
                </c:pt>
                <c:pt idx="1360">
                  <c:v>10.68</c:v>
                </c:pt>
                <c:pt idx="1361">
                  <c:v>11.13</c:v>
                </c:pt>
                <c:pt idx="1362">
                  <c:v>11.19</c:v>
                </c:pt>
                <c:pt idx="1363">
                  <c:v>11.26</c:v>
                </c:pt>
                <c:pt idx="1364">
                  <c:v>9.9600000000000009</c:v>
                </c:pt>
                <c:pt idx="1365">
                  <c:v>9.6199999999999992</c:v>
                </c:pt>
                <c:pt idx="1366">
                  <c:v>9.7200000000000006</c:v>
                </c:pt>
                <c:pt idx="1367">
                  <c:v>9.57</c:v>
                </c:pt>
                <c:pt idx="1368">
                  <c:v>9.84</c:v>
                </c:pt>
                <c:pt idx="1369">
                  <c:v>9.8699999999999992</c:v>
                </c:pt>
                <c:pt idx="1370">
                  <c:v>10.35</c:v>
                </c:pt>
                <c:pt idx="1371">
                  <c:v>10.47</c:v>
                </c:pt>
                <c:pt idx="1372">
                  <c:v>10.45</c:v>
                </c:pt>
                <c:pt idx="1373">
                  <c:v>10.24</c:v>
                </c:pt>
                <c:pt idx="1374">
                  <c:v>10.029999999999999</c:v>
                </c:pt>
                <c:pt idx="1375">
                  <c:v>10.15</c:v>
                </c:pt>
                <c:pt idx="1376">
                  <c:v>10.23</c:v>
                </c:pt>
                <c:pt idx="1377">
                  <c:v>10.24</c:v>
                </c:pt>
                <c:pt idx="1378">
                  <c:v>8.5399999999999991</c:v>
                </c:pt>
                <c:pt idx="1379">
                  <c:v>8.5299999999999994</c:v>
                </c:pt>
                <c:pt idx="1380">
                  <c:v>9.35</c:v>
                </c:pt>
                <c:pt idx="1381">
                  <c:v>9.18</c:v>
                </c:pt>
                <c:pt idx="1382">
                  <c:v>9.26</c:v>
                </c:pt>
                <c:pt idx="1383">
                  <c:v>10.34</c:v>
                </c:pt>
                <c:pt idx="1384">
                  <c:v>10.039999999999999</c:v>
                </c:pt>
                <c:pt idx="1385">
                  <c:v>10.07</c:v>
                </c:pt>
                <c:pt idx="1386">
                  <c:v>9</c:v>
                </c:pt>
                <c:pt idx="1387">
                  <c:v>9.27</c:v>
                </c:pt>
                <c:pt idx="1388">
                  <c:v>9.14</c:v>
                </c:pt>
                <c:pt idx="1389">
                  <c:v>12.13</c:v>
                </c:pt>
                <c:pt idx="1390">
                  <c:v>12.1</c:v>
                </c:pt>
                <c:pt idx="1391">
                  <c:v>11.92</c:v>
                </c:pt>
                <c:pt idx="1392">
                  <c:v>12.14</c:v>
                </c:pt>
                <c:pt idx="1393">
                  <c:v>13.84</c:v>
                </c:pt>
                <c:pt idx="1394">
                  <c:v>13.65</c:v>
                </c:pt>
                <c:pt idx="1395">
                  <c:v>13.87</c:v>
                </c:pt>
                <c:pt idx="1396">
                  <c:v>13.65</c:v>
                </c:pt>
                <c:pt idx="1397">
                  <c:v>12.35</c:v>
                </c:pt>
                <c:pt idx="1398">
                  <c:v>12.35</c:v>
                </c:pt>
                <c:pt idx="1399">
                  <c:v>12.35</c:v>
                </c:pt>
                <c:pt idx="1400">
                  <c:v>8.99</c:v>
                </c:pt>
                <c:pt idx="1401">
                  <c:v>9.0399999999999991</c:v>
                </c:pt>
                <c:pt idx="1402">
                  <c:v>12.83</c:v>
                </c:pt>
                <c:pt idx="1403">
                  <c:v>12.79</c:v>
                </c:pt>
                <c:pt idx="1404">
                  <c:v>12.85</c:v>
                </c:pt>
                <c:pt idx="1405">
                  <c:v>10.46</c:v>
                </c:pt>
                <c:pt idx="1406">
                  <c:v>9.6999999999999993</c:v>
                </c:pt>
                <c:pt idx="1407">
                  <c:v>9.6999999999999993</c:v>
                </c:pt>
                <c:pt idx="1408">
                  <c:v>9.85</c:v>
                </c:pt>
                <c:pt idx="1409">
                  <c:v>10.34</c:v>
                </c:pt>
                <c:pt idx="1410">
                  <c:v>10.42</c:v>
                </c:pt>
                <c:pt idx="1411">
                  <c:v>8.61</c:v>
                </c:pt>
                <c:pt idx="1412">
                  <c:v>9.36</c:v>
                </c:pt>
                <c:pt idx="1413">
                  <c:v>9.2100000000000009</c:v>
                </c:pt>
                <c:pt idx="1414">
                  <c:v>9.1999999999999993</c:v>
                </c:pt>
                <c:pt idx="1415">
                  <c:v>11.45</c:v>
                </c:pt>
                <c:pt idx="1416">
                  <c:v>11.37</c:v>
                </c:pt>
                <c:pt idx="1417">
                  <c:v>11.59</c:v>
                </c:pt>
                <c:pt idx="1418">
                  <c:v>11.2</c:v>
                </c:pt>
                <c:pt idx="1419">
                  <c:v>11.49</c:v>
                </c:pt>
                <c:pt idx="1420">
                  <c:v>9.66</c:v>
                </c:pt>
                <c:pt idx="1421">
                  <c:v>9.69</c:v>
                </c:pt>
                <c:pt idx="1422">
                  <c:v>9.83</c:v>
                </c:pt>
                <c:pt idx="1423">
                  <c:v>9.89</c:v>
                </c:pt>
                <c:pt idx="1424">
                  <c:v>10.94</c:v>
                </c:pt>
                <c:pt idx="1425">
                  <c:v>10.86</c:v>
                </c:pt>
                <c:pt idx="1426">
                  <c:v>11.72</c:v>
                </c:pt>
                <c:pt idx="1427">
                  <c:v>11.54</c:v>
                </c:pt>
                <c:pt idx="1428">
                  <c:v>11.67</c:v>
                </c:pt>
                <c:pt idx="1429">
                  <c:v>11.95</c:v>
                </c:pt>
                <c:pt idx="1430">
                  <c:v>13.85</c:v>
                </c:pt>
                <c:pt idx="1431">
                  <c:v>10.26</c:v>
                </c:pt>
                <c:pt idx="1432">
                  <c:v>10.4</c:v>
                </c:pt>
                <c:pt idx="1433">
                  <c:v>12.17</c:v>
                </c:pt>
                <c:pt idx="1434">
                  <c:v>12.06</c:v>
                </c:pt>
                <c:pt idx="1435">
                  <c:v>12.22</c:v>
                </c:pt>
                <c:pt idx="1436">
                  <c:v>12.39</c:v>
                </c:pt>
                <c:pt idx="1437">
                  <c:v>12.4</c:v>
                </c:pt>
                <c:pt idx="1438">
                  <c:v>12.2</c:v>
                </c:pt>
                <c:pt idx="1439">
                  <c:v>8.1999999999999993</c:v>
                </c:pt>
                <c:pt idx="1440">
                  <c:v>11.11</c:v>
                </c:pt>
                <c:pt idx="1441">
                  <c:v>12.37</c:v>
                </c:pt>
                <c:pt idx="1442">
                  <c:v>8.2200000000000006</c:v>
                </c:pt>
                <c:pt idx="1443">
                  <c:v>8.35</c:v>
                </c:pt>
                <c:pt idx="1444">
                  <c:v>8.48</c:v>
                </c:pt>
                <c:pt idx="1445">
                  <c:v>8.32</c:v>
                </c:pt>
                <c:pt idx="1446">
                  <c:v>8.5299999999999994</c:v>
                </c:pt>
                <c:pt idx="1447">
                  <c:v>11.81</c:v>
                </c:pt>
                <c:pt idx="1448">
                  <c:v>11.43</c:v>
                </c:pt>
                <c:pt idx="1449">
                  <c:v>11.77</c:v>
                </c:pt>
                <c:pt idx="1450">
                  <c:v>11.63</c:v>
                </c:pt>
                <c:pt idx="1451">
                  <c:v>11.19</c:v>
                </c:pt>
                <c:pt idx="1452">
                  <c:v>11.04</c:v>
                </c:pt>
                <c:pt idx="1453">
                  <c:v>11.18</c:v>
                </c:pt>
                <c:pt idx="1454">
                  <c:v>12.23</c:v>
                </c:pt>
                <c:pt idx="1455">
                  <c:v>12.31</c:v>
                </c:pt>
                <c:pt idx="1456">
                  <c:v>12.66</c:v>
                </c:pt>
                <c:pt idx="1457">
                  <c:v>12.4</c:v>
                </c:pt>
                <c:pt idx="1458">
                  <c:v>13.98</c:v>
                </c:pt>
                <c:pt idx="1459">
                  <c:v>9.73</c:v>
                </c:pt>
                <c:pt idx="1460">
                  <c:v>9.3800000000000008</c:v>
                </c:pt>
                <c:pt idx="1461">
                  <c:v>9.65</c:v>
                </c:pt>
                <c:pt idx="1462">
                  <c:v>9.8000000000000007</c:v>
                </c:pt>
                <c:pt idx="1463">
                  <c:v>12.67</c:v>
                </c:pt>
                <c:pt idx="1464">
                  <c:v>12.9</c:v>
                </c:pt>
                <c:pt idx="1465">
                  <c:v>9.76</c:v>
                </c:pt>
                <c:pt idx="1466">
                  <c:v>9.9600000000000009</c:v>
                </c:pt>
                <c:pt idx="1467">
                  <c:v>9.93</c:v>
                </c:pt>
                <c:pt idx="1468">
                  <c:v>9.7899999999999991</c:v>
                </c:pt>
                <c:pt idx="1469">
                  <c:v>11.22</c:v>
                </c:pt>
                <c:pt idx="1470">
                  <c:v>11.35</c:v>
                </c:pt>
                <c:pt idx="1471">
                  <c:v>11.6</c:v>
                </c:pt>
                <c:pt idx="1472">
                  <c:v>11.61</c:v>
                </c:pt>
                <c:pt idx="1473">
                  <c:v>11.31</c:v>
                </c:pt>
                <c:pt idx="1474">
                  <c:v>9.77</c:v>
                </c:pt>
                <c:pt idx="1475">
                  <c:v>9.74</c:v>
                </c:pt>
                <c:pt idx="1476">
                  <c:v>9.82</c:v>
                </c:pt>
                <c:pt idx="1477">
                  <c:v>9.67</c:v>
                </c:pt>
                <c:pt idx="1478">
                  <c:v>11.54</c:v>
                </c:pt>
                <c:pt idx="1479">
                  <c:v>11.73</c:v>
                </c:pt>
                <c:pt idx="1480">
                  <c:v>11.56</c:v>
                </c:pt>
                <c:pt idx="1481">
                  <c:v>8.56</c:v>
                </c:pt>
                <c:pt idx="1482">
                  <c:v>8.5299999999999994</c:v>
                </c:pt>
                <c:pt idx="1483">
                  <c:v>8.59</c:v>
                </c:pt>
                <c:pt idx="1484">
                  <c:v>8.61</c:v>
                </c:pt>
                <c:pt idx="1485">
                  <c:v>8.4700000000000006</c:v>
                </c:pt>
                <c:pt idx="1486">
                  <c:v>8.65</c:v>
                </c:pt>
                <c:pt idx="1487">
                  <c:v>13.66</c:v>
                </c:pt>
                <c:pt idx="1488">
                  <c:v>13.21</c:v>
                </c:pt>
                <c:pt idx="1489">
                  <c:v>13.31</c:v>
                </c:pt>
                <c:pt idx="1490">
                  <c:v>13.69</c:v>
                </c:pt>
                <c:pt idx="1491">
                  <c:v>10.07</c:v>
                </c:pt>
                <c:pt idx="1492">
                  <c:v>9.92</c:v>
                </c:pt>
                <c:pt idx="1493">
                  <c:v>10.01</c:v>
                </c:pt>
                <c:pt idx="1494">
                  <c:v>10.050000000000001</c:v>
                </c:pt>
                <c:pt idx="1495">
                  <c:v>9.35</c:v>
                </c:pt>
                <c:pt idx="1496">
                  <c:v>9.5</c:v>
                </c:pt>
                <c:pt idx="1497">
                  <c:v>9.57</c:v>
                </c:pt>
                <c:pt idx="1498">
                  <c:v>9.4499999999999993</c:v>
                </c:pt>
                <c:pt idx="1499">
                  <c:v>9.2200000000000006</c:v>
                </c:pt>
                <c:pt idx="1500">
                  <c:v>9.02</c:v>
                </c:pt>
                <c:pt idx="1501">
                  <c:v>7.6</c:v>
                </c:pt>
                <c:pt idx="1502">
                  <c:v>7.97</c:v>
                </c:pt>
                <c:pt idx="1503">
                  <c:v>7.9</c:v>
                </c:pt>
                <c:pt idx="1504">
                  <c:v>8.0500000000000007</c:v>
                </c:pt>
                <c:pt idx="1505">
                  <c:v>8.81</c:v>
                </c:pt>
                <c:pt idx="1506">
                  <c:v>8.7200000000000006</c:v>
                </c:pt>
                <c:pt idx="1507">
                  <c:v>8.49</c:v>
                </c:pt>
                <c:pt idx="1508">
                  <c:v>11.32</c:v>
                </c:pt>
                <c:pt idx="1509">
                  <c:v>11.34</c:v>
                </c:pt>
                <c:pt idx="1510">
                  <c:v>11.4</c:v>
                </c:pt>
                <c:pt idx="1511">
                  <c:v>11.39</c:v>
                </c:pt>
                <c:pt idx="1512">
                  <c:v>11.5</c:v>
                </c:pt>
                <c:pt idx="1513">
                  <c:v>11.57</c:v>
                </c:pt>
                <c:pt idx="1514">
                  <c:v>11.39</c:v>
                </c:pt>
                <c:pt idx="1515">
                  <c:v>11.63</c:v>
                </c:pt>
                <c:pt idx="1516">
                  <c:v>13.06</c:v>
                </c:pt>
                <c:pt idx="1517">
                  <c:v>11.45</c:v>
                </c:pt>
                <c:pt idx="1518">
                  <c:v>11.29</c:v>
                </c:pt>
                <c:pt idx="1519">
                  <c:v>10.45</c:v>
                </c:pt>
                <c:pt idx="1520">
                  <c:v>10.45</c:v>
                </c:pt>
                <c:pt idx="1521">
                  <c:v>10.37</c:v>
                </c:pt>
                <c:pt idx="1522">
                  <c:v>10.4</c:v>
                </c:pt>
                <c:pt idx="1523">
                  <c:v>10.38</c:v>
                </c:pt>
                <c:pt idx="1524">
                  <c:v>11.16</c:v>
                </c:pt>
                <c:pt idx="1525">
                  <c:v>11.22</c:v>
                </c:pt>
                <c:pt idx="1526">
                  <c:v>11.21</c:v>
                </c:pt>
                <c:pt idx="1527">
                  <c:v>11.24</c:v>
                </c:pt>
                <c:pt idx="1528">
                  <c:v>9.65</c:v>
                </c:pt>
                <c:pt idx="1529">
                  <c:v>9.69</c:v>
                </c:pt>
                <c:pt idx="1530">
                  <c:v>9.61</c:v>
                </c:pt>
                <c:pt idx="1531">
                  <c:v>11.8</c:v>
                </c:pt>
                <c:pt idx="1532">
                  <c:v>10.67</c:v>
                </c:pt>
                <c:pt idx="1533">
                  <c:v>9.86</c:v>
                </c:pt>
                <c:pt idx="1534">
                  <c:v>12.87</c:v>
                </c:pt>
                <c:pt idx="1535">
                  <c:v>13.39</c:v>
                </c:pt>
                <c:pt idx="1536">
                  <c:v>13.2</c:v>
                </c:pt>
                <c:pt idx="1537">
                  <c:v>13.22</c:v>
                </c:pt>
                <c:pt idx="1538">
                  <c:v>12.97</c:v>
                </c:pt>
                <c:pt idx="1539">
                  <c:v>9.58</c:v>
                </c:pt>
                <c:pt idx="1540">
                  <c:v>9.68</c:v>
                </c:pt>
                <c:pt idx="1541">
                  <c:v>11.41</c:v>
                </c:pt>
                <c:pt idx="1542">
                  <c:v>11.57</c:v>
                </c:pt>
                <c:pt idx="1543">
                  <c:v>11.33</c:v>
                </c:pt>
                <c:pt idx="1544">
                  <c:v>11.54</c:v>
                </c:pt>
                <c:pt idx="1545">
                  <c:v>9.99</c:v>
                </c:pt>
                <c:pt idx="1546">
                  <c:v>10.039999999999999</c:v>
                </c:pt>
                <c:pt idx="1547">
                  <c:v>9.6300000000000008</c:v>
                </c:pt>
                <c:pt idx="1548">
                  <c:v>11.17</c:v>
                </c:pt>
                <c:pt idx="1549">
                  <c:v>11.22</c:v>
                </c:pt>
                <c:pt idx="1550">
                  <c:v>7.57</c:v>
                </c:pt>
                <c:pt idx="1551">
                  <c:v>7.38</c:v>
                </c:pt>
                <c:pt idx="1552">
                  <c:v>10.48</c:v>
                </c:pt>
                <c:pt idx="1553">
                  <c:v>10.35</c:v>
                </c:pt>
                <c:pt idx="1554">
                  <c:v>10.39</c:v>
                </c:pt>
                <c:pt idx="1555">
                  <c:v>10.16</c:v>
                </c:pt>
                <c:pt idx="1556">
                  <c:v>11.96</c:v>
                </c:pt>
                <c:pt idx="1557">
                  <c:v>12.26</c:v>
                </c:pt>
                <c:pt idx="1558">
                  <c:v>12.25</c:v>
                </c:pt>
                <c:pt idx="1559">
                  <c:v>9.26</c:v>
                </c:pt>
                <c:pt idx="1560">
                  <c:v>9.33</c:v>
                </c:pt>
                <c:pt idx="1561">
                  <c:v>9.34</c:v>
                </c:pt>
                <c:pt idx="1562">
                  <c:v>9.34</c:v>
                </c:pt>
                <c:pt idx="1563">
                  <c:v>8.43</c:v>
                </c:pt>
                <c:pt idx="1564">
                  <c:v>8.39</c:v>
                </c:pt>
                <c:pt idx="1565">
                  <c:v>8.32</c:v>
                </c:pt>
                <c:pt idx="1566">
                  <c:v>8.35</c:v>
                </c:pt>
                <c:pt idx="1567">
                  <c:v>11</c:v>
                </c:pt>
                <c:pt idx="1568">
                  <c:v>10.86</c:v>
                </c:pt>
                <c:pt idx="1569">
                  <c:v>11.64</c:v>
                </c:pt>
                <c:pt idx="1570">
                  <c:v>11.57</c:v>
                </c:pt>
                <c:pt idx="1571">
                  <c:v>12.37</c:v>
                </c:pt>
                <c:pt idx="1572">
                  <c:v>12.66</c:v>
                </c:pt>
                <c:pt idx="1573">
                  <c:v>9.84</c:v>
                </c:pt>
                <c:pt idx="1574">
                  <c:v>9.7799999999999994</c:v>
                </c:pt>
                <c:pt idx="1575">
                  <c:v>9.11</c:v>
                </c:pt>
                <c:pt idx="1576">
                  <c:v>9.43</c:v>
                </c:pt>
                <c:pt idx="1577">
                  <c:v>9.23</c:v>
                </c:pt>
                <c:pt idx="1578">
                  <c:v>11.63</c:v>
                </c:pt>
                <c:pt idx="1579">
                  <c:v>11.55</c:v>
                </c:pt>
                <c:pt idx="1580">
                  <c:v>11.88</c:v>
                </c:pt>
                <c:pt idx="1581">
                  <c:v>11.89</c:v>
                </c:pt>
                <c:pt idx="1582">
                  <c:v>11.9</c:v>
                </c:pt>
                <c:pt idx="1583">
                  <c:v>12.04</c:v>
                </c:pt>
                <c:pt idx="1584">
                  <c:v>12.3</c:v>
                </c:pt>
                <c:pt idx="1585">
                  <c:v>10.01</c:v>
                </c:pt>
                <c:pt idx="1586">
                  <c:v>9.74</c:v>
                </c:pt>
                <c:pt idx="1587">
                  <c:v>9.84</c:v>
                </c:pt>
                <c:pt idx="1588">
                  <c:v>9.92</c:v>
                </c:pt>
                <c:pt idx="1589">
                  <c:v>9.84</c:v>
                </c:pt>
                <c:pt idx="1590">
                  <c:v>9.6999999999999993</c:v>
                </c:pt>
                <c:pt idx="1591">
                  <c:v>10.6</c:v>
                </c:pt>
                <c:pt idx="1592">
                  <c:v>10.37</c:v>
                </c:pt>
                <c:pt idx="1593">
                  <c:v>9.34</c:v>
                </c:pt>
                <c:pt idx="1594">
                  <c:v>9.4499999999999993</c:v>
                </c:pt>
                <c:pt idx="1595">
                  <c:v>10.76</c:v>
                </c:pt>
                <c:pt idx="1596">
                  <c:v>10.58</c:v>
                </c:pt>
                <c:pt idx="1597">
                  <c:v>10.76</c:v>
                </c:pt>
                <c:pt idx="1598">
                  <c:v>10.82</c:v>
                </c:pt>
                <c:pt idx="1599">
                  <c:v>10.51</c:v>
                </c:pt>
                <c:pt idx="1600">
                  <c:v>11.04</c:v>
                </c:pt>
                <c:pt idx="1601">
                  <c:v>10.95</c:v>
                </c:pt>
                <c:pt idx="1602">
                  <c:v>8.41</c:v>
                </c:pt>
                <c:pt idx="1603">
                  <c:v>8.42</c:v>
                </c:pt>
                <c:pt idx="1604">
                  <c:v>8.3699999999999992</c:v>
                </c:pt>
                <c:pt idx="1605">
                  <c:v>10.14</c:v>
                </c:pt>
                <c:pt idx="1606">
                  <c:v>10.1</c:v>
                </c:pt>
                <c:pt idx="1607">
                  <c:v>10.06</c:v>
                </c:pt>
                <c:pt idx="1608">
                  <c:v>12.57</c:v>
                </c:pt>
                <c:pt idx="1609">
                  <c:v>12.91</c:v>
                </c:pt>
                <c:pt idx="1610">
                  <c:v>9.52</c:v>
                </c:pt>
                <c:pt idx="1611">
                  <c:v>9.64</c:v>
                </c:pt>
                <c:pt idx="1612">
                  <c:v>9.34</c:v>
                </c:pt>
                <c:pt idx="1613">
                  <c:v>9.36</c:v>
                </c:pt>
                <c:pt idx="1614">
                  <c:v>9.7200000000000006</c:v>
                </c:pt>
                <c:pt idx="1615">
                  <c:v>8.75</c:v>
                </c:pt>
                <c:pt idx="1616">
                  <c:v>8.94</c:v>
                </c:pt>
                <c:pt idx="1617">
                  <c:v>8.9700000000000006</c:v>
                </c:pt>
                <c:pt idx="1618">
                  <c:v>8.9600000000000009</c:v>
                </c:pt>
                <c:pt idx="1619">
                  <c:v>8.99</c:v>
                </c:pt>
                <c:pt idx="1620">
                  <c:v>9.23</c:v>
                </c:pt>
                <c:pt idx="1621">
                  <c:v>11.55</c:v>
                </c:pt>
                <c:pt idx="1622">
                  <c:v>11.42</c:v>
                </c:pt>
                <c:pt idx="1623">
                  <c:v>13</c:v>
                </c:pt>
                <c:pt idx="1624">
                  <c:v>12.5</c:v>
                </c:pt>
                <c:pt idx="1625">
                  <c:v>12.59</c:v>
                </c:pt>
                <c:pt idx="1626">
                  <c:v>12.53</c:v>
                </c:pt>
                <c:pt idx="1627">
                  <c:v>7.12</c:v>
                </c:pt>
                <c:pt idx="1628">
                  <c:v>7</c:v>
                </c:pt>
                <c:pt idx="1629">
                  <c:v>7.23</c:v>
                </c:pt>
                <c:pt idx="1630">
                  <c:v>7</c:v>
                </c:pt>
                <c:pt idx="1631">
                  <c:v>7.07</c:v>
                </c:pt>
                <c:pt idx="1632">
                  <c:v>11.52</c:v>
                </c:pt>
                <c:pt idx="1633">
                  <c:v>11.44</c:v>
                </c:pt>
                <c:pt idx="1634">
                  <c:v>11.35</c:v>
                </c:pt>
                <c:pt idx="1635">
                  <c:v>10.34</c:v>
                </c:pt>
                <c:pt idx="1636">
                  <c:v>10.26</c:v>
                </c:pt>
                <c:pt idx="1637">
                  <c:v>11.35</c:v>
                </c:pt>
                <c:pt idx="1638">
                  <c:v>9.57</c:v>
                </c:pt>
                <c:pt idx="1639">
                  <c:v>9.27</c:v>
                </c:pt>
                <c:pt idx="1640">
                  <c:v>9.39</c:v>
                </c:pt>
                <c:pt idx="1641">
                  <c:v>9.6999999999999993</c:v>
                </c:pt>
                <c:pt idx="1642">
                  <c:v>8.7100000000000009</c:v>
                </c:pt>
                <c:pt idx="1643">
                  <c:v>8.9700000000000006</c:v>
                </c:pt>
                <c:pt idx="1644">
                  <c:v>8.89</c:v>
                </c:pt>
                <c:pt idx="1645">
                  <c:v>8.74</c:v>
                </c:pt>
                <c:pt idx="1646">
                  <c:v>9.07</c:v>
                </c:pt>
                <c:pt idx="1647">
                  <c:v>8.23</c:v>
                </c:pt>
                <c:pt idx="1648">
                  <c:v>8.09</c:v>
                </c:pt>
                <c:pt idx="1649">
                  <c:v>8.0399999999999991</c:v>
                </c:pt>
                <c:pt idx="1650">
                  <c:v>7.33</c:v>
                </c:pt>
                <c:pt idx="1651">
                  <c:v>7.49</c:v>
                </c:pt>
                <c:pt idx="1652">
                  <c:v>7.7</c:v>
                </c:pt>
                <c:pt idx="1653">
                  <c:v>7.57</c:v>
                </c:pt>
                <c:pt idx="1654">
                  <c:v>12.26</c:v>
                </c:pt>
                <c:pt idx="1655">
                  <c:v>12.12</c:v>
                </c:pt>
                <c:pt idx="1656">
                  <c:v>11.37</c:v>
                </c:pt>
                <c:pt idx="1657">
                  <c:v>11.16</c:v>
                </c:pt>
                <c:pt idx="1658">
                  <c:v>11.21</c:v>
                </c:pt>
                <c:pt idx="1659">
                  <c:v>11.18</c:v>
                </c:pt>
                <c:pt idx="1660">
                  <c:v>11.15</c:v>
                </c:pt>
                <c:pt idx="1661">
                  <c:v>11.23</c:v>
                </c:pt>
                <c:pt idx="1662">
                  <c:v>7.98</c:v>
                </c:pt>
                <c:pt idx="1663">
                  <c:v>8.1</c:v>
                </c:pt>
                <c:pt idx="1664">
                  <c:v>11.92</c:v>
                </c:pt>
                <c:pt idx="1665">
                  <c:v>11.71</c:v>
                </c:pt>
                <c:pt idx="1666">
                  <c:v>11.76</c:v>
                </c:pt>
                <c:pt idx="1667">
                  <c:v>12.96</c:v>
                </c:pt>
                <c:pt idx="1668">
                  <c:v>12.71</c:v>
                </c:pt>
                <c:pt idx="1669">
                  <c:v>9.18</c:v>
                </c:pt>
                <c:pt idx="1670">
                  <c:v>9.27</c:v>
                </c:pt>
                <c:pt idx="1671">
                  <c:v>9.18</c:v>
                </c:pt>
                <c:pt idx="1672">
                  <c:v>9.34</c:v>
                </c:pt>
                <c:pt idx="1673">
                  <c:v>9.77</c:v>
                </c:pt>
                <c:pt idx="1674">
                  <c:v>9.74</c:v>
                </c:pt>
                <c:pt idx="1675">
                  <c:v>11.4</c:v>
                </c:pt>
                <c:pt idx="1676">
                  <c:v>11.13</c:v>
                </c:pt>
                <c:pt idx="1677">
                  <c:v>11</c:v>
                </c:pt>
                <c:pt idx="1678">
                  <c:v>11.23</c:v>
                </c:pt>
                <c:pt idx="1679">
                  <c:v>11.01</c:v>
                </c:pt>
                <c:pt idx="1680">
                  <c:v>8.7100000000000009</c:v>
                </c:pt>
                <c:pt idx="1681">
                  <c:v>8.2899999999999991</c:v>
                </c:pt>
                <c:pt idx="1682">
                  <c:v>8.86</c:v>
                </c:pt>
                <c:pt idx="1683">
                  <c:v>9.73</c:v>
                </c:pt>
                <c:pt idx="1684">
                  <c:v>9.9</c:v>
                </c:pt>
                <c:pt idx="1685">
                  <c:v>9.74</c:v>
                </c:pt>
                <c:pt idx="1686">
                  <c:v>9.69</c:v>
                </c:pt>
                <c:pt idx="1687">
                  <c:v>9.51</c:v>
                </c:pt>
                <c:pt idx="1688">
                  <c:v>9.56</c:v>
                </c:pt>
                <c:pt idx="1689">
                  <c:v>7.87</c:v>
                </c:pt>
                <c:pt idx="1690">
                  <c:v>7.77</c:v>
                </c:pt>
                <c:pt idx="1691">
                  <c:v>8.41</c:v>
                </c:pt>
                <c:pt idx="1692">
                  <c:v>8.19</c:v>
                </c:pt>
                <c:pt idx="1693">
                  <c:v>8.35</c:v>
                </c:pt>
                <c:pt idx="1694">
                  <c:v>10.46</c:v>
                </c:pt>
                <c:pt idx="1695">
                  <c:v>10.56</c:v>
                </c:pt>
                <c:pt idx="1696">
                  <c:v>10.38</c:v>
                </c:pt>
                <c:pt idx="1697">
                  <c:v>8.35</c:v>
                </c:pt>
                <c:pt idx="1698">
                  <c:v>8.39</c:v>
                </c:pt>
                <c:pt idx="1699">
                  <c:v>8.1199999999999992</c:v>
                </c:pt>
                <c:pt idx="1700">
                  <c:v>8.3800000000000008</c:v>
                </c:pt>
                <c:pt idx="1701">
                  <c:v>12.06</c:v>
                </c:pt>
                <c:pt idx="1702">
                  <c:v>11.85</c:v>
                </c:pt>
                <c:pt idx="1703">
                  <c:v>12.06</c:v>
                </c:pt>
                <c:pt idx="1704">
                  <c:v>11.92</c:v>
                </c:pt>
                <c:pt idx="1705">
                  <c:v>8.9700000000000006</c:v>
                </c:pt>
                <c:pt idx="1706">
                  <c:v>9.1300000000000008</c:v>
                </c:pt>
                <c:pt idx="1707">
                  <c:v>9.56</c:v>
                </c:pt>
                <c:pt idx="1708">
                  <c:v>9.1300000000000008</c:v>
                </c:pt>
                <c:pt idx="1709">
                  <c:v>11.58</c:v>
                </c:pt>
                <c:pt idx="1710">
                  <c:v>11.65</c:v>
                </c:pt>
                <c:pt idx="1711">
                  <c:v>11.44</c:v>
                </c:pt>
                <c:pt idx="1712">
                  <c:v>10.76</c:v>
                </c:pt>
                <c:pt idx="1713">
                  <c:v>10.74</c:v>
                </c:pt>
                <c:pt idx="1714">
                  <c:v>10.66</c:v>
                </c:pt>
                <c:pt idx="1715">
                  <c:v>9.9600000000000009</c:v>
                </c:pt>
                <c:pt idx="1716">
                  <c:v>9.91</c:v>
                </c:pt>
                <c:pt idx="1717">
                  <c:v>9.83</c:v>
                </c:pt>
                <c:pt idx="1718">
                  <c:v>8.33</c:v>
                </c:pt>
                <c:pt idx="1719">
                  <c:v>9.06</c:v>
                </c:pt>
                <c:pt idx="1720">
                  <c:v>8.9700000000000006</c:v>
                </c:pt>
                <c:pt idx="1721">
                  <c:v>9.1999999999999993</c:v>
                </c:pt>
                <c:pt idx="1722">
                  <c:v>7.15</c:v>
                </c:pt>
                <c:pt idx="1723">
                  <c:v>7.02</c:v>
                </c:pt>
                <c:pt idx="1724">
                  <c:v>7</c:v>
                </c:pt>
                <c:pt idx="1725">
                  <c:v>7.04</c:v>
                </c:pt>
                <c:pt idx="1726">
                  <c:v>12.79</c:v>
                </c:pt>
                <c:pt idx="1727">
                  <c:v>13.31</c:v>
                </c:pt>
                <c:pt idx="1728">
                  <c:v>13.38</c:v>
                </c:pt>
                <c:pt idx="1729">
                  <c:v>13.43</c:v>
                </c:pt>
                <c:pt idx="1730">
                  <c:v>7.84</c:v>
                </c:pt>
                <c:pt idx="1731">
                  <c:v>8.0500000000000007</c:v>
                </c:pt>
                <c:pt idx="1732">
                  <c:v>7.94</c:v>
                </c:pt>
                <c:pt idx="1733">
                  <c:v>11.48</c:v>
                </c:pt>
                <c:pt idx="1734">
                  <c:v>11.41</c:v>
                </c:pt>
                <c:pt idx="1735">
                  <c:v>12.31</c:v>
                </c:pt>
                <c:pt idx="1736">
                  <c:v>12.1</c:v>
                </c:pt>
                <c:pt idx="1737">
                  <c:v>12.04</c:v>
                </c:pt>
                <c:pt idx="1738">
                  <c:v>11.95</c:v>
                </c:pt>
                <c:pt idx="1739">
                  <c:v>12.25</c:v>
                </c:pt>
                <c:pt idx="1740">
                  <c:v>12.14</c:v>
                </c:pt>
                <c:pt idx="1741">
                  <c:v>9.92</c:v>
                </c:pt>
                <c:pt idx="1742">
                  <c:v>9.82</c:v>
                </c:pt>
                <c:pt idx="1743">
                  <c:v>7.56</c:v>
                </c:pt>
                <c:pt idx="1744">
                  <c:v>10.87</c:v>
                </c:pt>
                <c:pt idx="1745">
                  <c:v>13.22</c:v>
                </c:pt>
                <c:pt idx="1746">
                  <c:v>12.82</c:v>
                </c:pt>
                <c:pt idx="1747">
                  <c:v>13.06</c:v>
                </c:pt>
                <c:pt idx="1748">
                  <c:v>9.85</c:v>
                </c:pt>
                <c:pt idx="1749">
                  <c:v>9.74</c:v>
                </c:pt>
                <c:pt idx="1750">
                  <c:v>9.67</c:v>
                </c:pt>
                <c:pt idx="1751">
                  <c:v>9.6300000000000008</c:v>
                </c:pt>
                <c:pt idx="1752">
                  <c:v>9.6999999999999993</c:v>
                </c:pt>
                <c:pt idx="1753">
                  <c:v>10.37</c:v>
                </c:pt>
                <c:pt idx="1754">
                  <c:v>10.49</c:v>
                </c:pt>
                <c:pt idx="1755">
                  <c:v>10.6</c:v>
                </c:pt>
                <c:pt idx="1756">
                  <c:v>10.63</c:v>
                </c:pt>
                <c:pt idx="1757">
                  <c:v>10.199999999999999</c:v>
                </c:pt>
                <c:pt idx="1758">
                  <c:v>10.25</c:v>
                </c:pt>
                <c:pt idx="1759">
                  <c:v>9.64</c:v>
                </c:pt>
                <c:pt idx="1760">
                  <c:v>10.15</c:v>
                </c:pt>
                <c:pt idx="1761">
                  <c:v>9.91</c:v>
                </c:pt>
                <c:pt idx="1762">
                  <c:v>9.67</c:v>
                </c:pt>
                <c:pt idx="1763">
                  <c:v>9.6</c:v>
                </c:pt>
                <c:pt idx="1764">
                  <c:v>9.83</c:v>
                </c:pt>
                <c:pt idx="1765">
                  <c:v>9.77</c:v>
                </c:pt>
                <c:pt idx="1766">
                  <c:v>7.22</c:v>
                </c:pt>
                <c:pt idx="1767">
                  <c:v>7.11</c:v>
                </c:pt>
                <c:pt idx="1768">
                  <c:v>7</c:v>
                </c:pt>
                <c:pt idx="1769">
                  <c:v>8.93</c:v>
                </c:pt>
                <c:pt idx="1770">
                  <c:v>8.3699999999999992</c:v>
                </c:pt>
                <c:pt idx="1771">
                  <c:v>8.5</c:v>
                </c:pt>
                <c:pt idx="1772">
                  <c:v>8.66</c:v>
                </c:pt>
                <c:pt idx="1773">
                  <c:v>8.39</c:v>
                </c:pt>
                <c:pt idx="1774">
                  <c:v>8.2799999999999994</c:v>
                </c:pt>
                <c:pt idx="1775">
                  <c:v>11.54</c:v>
                </c:pt>
                <c:pt idx="1776">
                  <c:v>11.55</c:v>
                </c:pt>
                <c:pt idx="1777">
                  <c:v>11.77</c:v>
                </c:pt>
                <c:pt idx="1778">
                  <c:v>10.91</c:v>
                </c:pt>
                <c:pt idx="1779">
                  <c:v>10.81</c:v>
                </c:pt>
                <c:pt idx="1780">
                  <c:v>10.7</c:v>
                </c:pt>
                <c:pt idx="1781">
                  <c:v>12.48</c:v>
                </c:pt>
                <c:pt idx="1782">
                  <c:v>12.36</c:v>
                </c:pt>
                <c:pt idx="1783">
                  <c:v>12.45</c:v>
                </c:pt>
                <c:pt idx="1784">
                  <c:v>9.81</c:v>
                </c:pt>
                <c:pt idx="1785">
                  <c:v>9.76</c:v>
                </c:pt>
                <c:pt idx="1786">
                  <c:v>9.7799999999999994</c:v>
                </c:pt>
                <c:pt idx="1787">
                  <c:v>11.47</c:v>
                </c:pt>
                <c:pt idx="1788">
                  <c:v>10.84</c:v>
                </c:pt>
                <c:pt idx="1789">
                  <c:v>10.75</c:v>
                </c:pt>
                <c:pt idx="1790">
                  <c:v>10.94</c:v>
                </c:pt>
                <c:pt idx="1791">
                  <c:v>10.84</c:v>
                </c:pt>
                <c:pt idx="1792">
                  <c:v>10.63</c:v>
                </c:pt>
                <c:pt idx="1793">
                  <c:v>11.86</c:v>
                </c:pt>
                <c:pt idx="1794">
                  <c:v>11.26</c:v>
                </c:pt>
                <c:pt idx="1795">
                  <c:v>11.64</c:v>
                </c:pt>
                <c:pt idx="1796">
                  <c:v>11.67</c:v>
                </c:pt>
                <c:pt idx="1797">
                  <c:v>10.6</c:v>
                </c:pt>
                <c:pt idx="1798">
                  <c:v>10.69</c:v>
                </c:pt>
                <c:pt idx="1799">
                  <c:v>10.66</c:v>
                </c:pt>
                <c:pt idx="1800">
                  <c:v>11.42</c:v>
                </c:pt>
                <c:pt idx="1801">
                  <c:v>11.52</c:v>
                </c:pt>
                <c:pt idx="1802">
                  <c:v>9.77</c:v>
                </c:pt>
                <c:pt idx="1803">
                  <c:v>10.029999999999999</c:v>
                </c:pt>
                <c:pt idx="1804">
                  <c:v>10.16</c:v>
                </c:pt>
                <c:pt idx="1805">
                  <c:v>9.92</c:v>
                </c:pt>
                <c:pt idx="1806">
                  <c:v>9.89</c:v>
                </c:pt>
                <c:pt idx="1807">
                  <c:v>10.55</c:v>
                </c:pt>
                <c:pt idx="1808">
                  <c:v>10.61</c:v>
                </c:pt>
                <c:pt idx="1809">
                  <c:v>10.4</c:v>
                </c:pt>
                <c:pt idx="1810">
                  <c:v>10.46</c:v>
                </c:pt>
                <c:pt idx="1811">
                  <c:v>9.06</c:v>
                </c:pt>
                <c:pt idx="1812">
                  <c:v>9.1199999999999992</c:v>
                </c:pt>
                <c:pt idx="1813">
                  <c:v>9.01</c:v>
                </c:pt>
                <c:pt idx="1814">
                  <c:v>9.2200000000000006</c:v>
                </c:pt>
                <c:pt idx="1815">
                  <c:v>9.73</c:v>
                </c:pt>
                <c:pt idx="1816">
                  <c:v>9.82</c:v>
                </c:pt>
                <c:pt idx="1817">
                  <c:v>9.93</c:v>
                </c:pt>
                <c:pt idx="1818">
                  <c:v>8.9</c:v>
                </c:pt>
                <c:pt idx="1819">
                  <c:v>9.0500000000000007</c:v>
                </c:pt>
                <c:pt idx="1820">
                  <c:v>9.26</c:v>
                </c:pt>
                <c:pt idx="1821">
                  <c:v>12.72</c:v>
                </c:pt>
                <c:pt idx="1822">
                  <c:v>9.3000000000000007</c:v>
                </c:pt>
                <c:pt idx="1823">
                  <c:v>11.22</c:v>
                </c:pt>
                <c:pt idx="1824">
                  <c:v>11.1</c:v>
                </c:pt>
                <c:pt idx="1825">
                  <c:v>11.11</c:v>
                </c:pt>
                <c:pt idx="1826">
                  <c:v>11.51</c:v>
                </c:pt>
                <c:pt idx="1827">
                  <c:v>11.37</c:v>
                </c:pt>
                <c:pt idx="1828">
                  <c:v>11.33</c:v>
                </c:pt>
                <c:pt idx="1829">
                  <c:v>9.3800000000000008</c:v>
                </c:pt>
                <c:pt idx="1830">
                  <c:v>9.3699999999999992</c:v>
                </c:pt>
                <c:pt idx="1831">
                  <c:v>9.34</c:v>
                </c:pt>
                <c:pt idx="1832">
                  <c:v>13.79</c:v>
                </c:pt>
                <c:pt idx="1833">
                  <c:v>13.95</c:v>
                </c:pt>
                <c:pt idx="1834">
                  <c:v>13.85</c:v>
                </c:pt>
                <c:pt idx="1835">
                  <c:v>13.77</c:v>
                </c:pt>
                <c:pt idx="1836">
                  <c:v>9.81</c:v>
                </c:pt>
                <c:pt idx="1837">
                  <c:v>9.1</c:v>
                </c:pt>
                <c:pt idx="1838">
                  <c:v>7.81</c:v>
                </c:pt>
                <c:pt idx="1839">
                  <c:v>7.96</c:v>
                </c:pt>
                <c:pt idx="1840">
                  <c:v>9.9499999999999993</c:v>
                </c:pt>
                <c:pt idx="1841">
                  <c:v>10.25</c:v>
                </c:pt>
                <c:pt idx="1842">
                  <c:v>9.8800000000000008</c:v>
                </c:pt>
                <c:pt idx="1843">
                  <c:v>9.56</c:v>
                </c:pt>
                <c:pt idx="1844">
                  <c:v>12.15</c:v>
                </c:pt>
                <c:pt idx="1845">
                  <c:v>12.26</c:v>
                </c:pt>
                <c:pt idx="1846">
                  <c:v>11.37</c:v>
                </c:pt>
                <c:pt idx="1847">
                  <c:v>11.22</c:v>
                </c:pt>
                <c:pt idx="1848">
                  <c:v>11.19</c:v>
                </c:pt>
                <c:pt idx="1849">
                  <c:v>11.19</c:v>
                </c:pt>
                <c:pt idx="1850">
                  <c:v>11.46</c:v>
                </c:pt>
                <c:pt idx="1851">
                  <c:v>11.31</c:v>
                </c:pt>
                <c:pt idx="1852">
                  <c:v>12.69</c:v>
                </c:pt>
                <c:pt idx="1853">
                  <c:v>12.62</c:v>
                </c:pt>
                <c:pt idx="1854">
                  <c:v>12.76</c:v>
                </c:pt>
                <c:pt idx="1855">
                  <c:v>10.82</c:v>
                </c:pt>
                <c:pt idx="1856">
                  <c:v>10.62</c:v>
                </c:pt>
                <c:pt idx="1857">
                  <c:v>10.74</c:v>
                </c:pt>
                <c:pt idx="1858">
                  <c:v>8.82</c:v>
                </c:pt>
                <c:pt idx="1859">
                  <c:v>8.7899999999999991</c:v>
                </c:pt>
                <c:pt idx="1860">
                  <c:v>8.8000000000000007</c:v>
                </c:pt>
                <c:pt idx="1861">
                  <c:v>9.77</c:v>
                </c:pt>
                <c:pt idx="1862">
                  <c:v>11.98</c:v>
                </c:pt>
                <c:pt idx="1863">
                  <c:v>11.9</c:v>
                </c:pt>
                <c:pt idx="1864">
                  <c:v>12.04</c:v>
                </c:pt>
                <c:pt idx="1865">
                  <c:v>11.94</c:v>
                </c:pt>
                <c:pt idx="1866">
                  <c:v>8.91</c:v>
                </c:pt>
                <c:pt idx="1867">
                  <c:v>8.81</c:v>
                </c:pt>
                <c:pt idx="1868">
                  <c:v>8.7200000000000006</c:v>
                </c:pt>
                <c:pt idx="1869">
                  <c:v>8.9</c:v>
                </c:pt>
                <c:pt idx="1870">
                  <c:v>8.98</c:v>
                </c:pt>
                <c:pt idx="1871">
                  <c:v>9.6199999999999992</c:v>
                </c:pt>
                <c:pt idx="1872">
                  <c:v>9.6</c:v>
                </c:pt>
                <c:pt idx="1873">
                  <c:v>10.57</c:v>
                </c:pt>
                <c:pt idx="1874">
                  <c:v>10.31</c:v>
                </c:pt>
                <c:pt idx="1875">
                  <c:v>10.31</c:v>
                </c:pt>
                <c:pt idx="1876">
                  <c:v>10.39</c:v>
                </c:pt>
                <c:pt idx="1877">
                  <c:v>10.35</c:v>
                </c:pt>
                <c:pt idx="1878">
                  <c:v>9.1300000000000008</c:v>
                </c:pt>
                <c:pt idx="1879">
                  <c:v>9.16</c:v>
                </c:pt>
                <c:pt idx="1880">
                  <c:v>9.16</c:v>
                </c:pt>
                <c:pt idx="1881">
                  <c:v>9.2200000000000006</c:v>
                </c:pt>
                <c:pt idx="1882">
                  <c:v>9.02</c:v>
                </c:pt>
                <c:pt idx="1883">
                  <c:v>11.47</c:v>
                </c:pt>
                <c:pt idx="1884">
                  <c:v>11.64</c:v>
                </c:pt>
                <c:pt idx="1885">
                  <c:v>12.52</c:v>
                </c:pt>
                <c:pt idx="1886">
                  <c:v>12.53</c:v>
                </c:pt>
                <c:pt idx="1887">
                  <c:v>12.53</c:v>
                </c:pt>
                <c:pt idx="1888">
                  <c:v>12.68</c:v>
                </c:pt>
                <c:pt idx="1889">
                  <c:v>10.6</c:v>
                </c:pt>
                <c:pt idx="1890">
                  <c:v>12.94</c:v>
                </c:pt>
                <c:pt idx="1891">
                  <c:v>12.98</c:v>
                </c:pt>
                <c:pt idx="1892">
                  <c:v>12.85</c:v>
                </c:pt>
                <c:pt idx="1893">
                  <c:v>8.8000000000000007</c:v>
                </c:pt>
                <c:pt idx="1894">
                  <c:v>8.66</c:v>
                </c:pt>
                <c:pt idx="1895">
                  <c:v>8.67</c:v>
                </c:pt>
                <c:pt idx="1896">
                  <c:v>12.47</c:v>
                </c:pt>
                <c:pt idx="1897">
                  <c:v>12.65</c:v>
                </c:pt>
                <c:pt idx="1898">
                  <c:v>12.51</c:v>
                </c:pt>
                <c:pt idx="1899">
                  <c:v>12.37</c:v>
                </c:pt>
                <c:pt idx="1900">
                  <c:v>10.220000000000001</c:v>
                </c:pt>
                <c:pt idx="1901">
                  <c:v>10.29</c:v>
                </c:pt>
                <c:pt idx="1902">
                  <c:v>10.119999999999999</c:v>
                </c:pt>
                <c:pt idx="1903">
                  <c:v>10.3</c:v>
                </c:pt>
                <c:pt idx="1904">
                  <c:v>10.46</c:v>
                </c:pt>
                <c:pt idx="1905">
                  <c:v>11.18</c:v>
                </c:pt>
                <c:pt idx="1906">
                  <c:v>11.19</c:v>
                </c:pt>
                <c:pt idx="1907">
                  <c:v>11.09</c:v>
                </c:pt>
                <c:pt idx="1908">
                  <c:v>11.86</c:v>
                </c:pt>
                <c:pt idx="1909">
                  <c:v>11.95</c:v>
                </c:pt>
                <c:pt idx="1910">
                  <c:v>12.2</c:v>
                </c:pt>
                <c:pt idx="1911">
                  <c:v>12.07</c:v>
                </c:pt>
                <c:pt idx="1912">
                  <c:v>9.51</c:v>
                </c:pt>
                <c:pt idx="1913">
                  <c:v>9.3800000000000008</c:v>
                </c:pt>
                <c:pt idx="1914">
                  <c:v>12.41</c:v>
                </c:pt>
                <c:pt idx="1915">
                  <c:v>12.4</c:v>
                </c:pt>
                <c:pt idx="1916">
                  <c:v>12.24</c:v>
                </c:pt>
                <c:pt idx="1917">
                  <c:v>9.8000000000000007</c:v>
                </c:pt>
                <c:pt idx="1918">
                  <c:v>9.83</c:v>
                </c:pt>
                <c:pt idx="1919">
                  <c:v>11.03</c:v>
                </c:pt>
                <c:pt idx="1920">
                  <c:v>11.07</c:v>
                </c:pt>
                <c:pt idx="1921">
                  <c:v>11.18</c:v>
                </c:pt>
                <c:pt idx="1922">
                  <c:v>11.36</c:v>
                </c:pt>
                <c:pt idx="1923">
                  <c:v>11.18</c:v>
                </c:pt>
                <c:pt idx="1924">
                  <c:v>11.05</c:v>
                </c:pt>
                <c:pt idx="1925">
                  <c:v>11.08</c:v>
                </c:pt>
                <c:pt idx="1926">
                  <c:v>9.68</c:v>
                </c:pt>
                <c:pt idx="1927">
                  <c:v>9.42</c:v>
                </c:pt>
                <c:pt idx="1928">
                  <c:v>9.51</c:v>
                </c:pt>
                <c:pt idx="1929">
                  <c:v>9.52</c:v>
                </c:pt>
                <c:pt idx="1930">
                  <c:v>9.43</c:v>
                </c:pt>
                <c:pt idx="1931">
                  <c:v>12.72</c:v>
                </c:pt>
                <c:pt idx="1932">
                  <c:v>12.47</c:v>
                </c:pt>
                <c:pt idx="1933">
                  <c:v>12.57</c:v>
                </c:pt>
                <c:pt idx="1934">
                  <c:v>8.5</c:v>
                </c:pt>
                <c:pt idx="1935">
                  <c:v>8.68</c:v>
                </c:pt>
                <c:pt idx="1936">
                  <c:v>10.57</c:v>
                </c:pt>
                <c:pt idx="1937">
                  <c:v>9</c:v>
                </c:pt>
                <c:pt idx="1938">
                  <c:v>8.94</c:v>
                </c:pt>
                <c:pt idx="1939">
                  <c:v>8.8699999999999992</c:v>
                </c:pt>
                <c:pt idx="1940">
                  <c:v>9</c:v>
                </c:pt>
                <c:pt idx="1941">
                  <c:v>9.33</c:v>
                </c:pt>
                <c:pt idx="1942">
                  <c:v>8.17</c:v>
                </c:pt>
                <c:pt idx="1943">
                  <c:v>8.25</c:v>
                </c:pt>
                <c:pt idx="1944">
                  <c:v>8.1999999999999993</c:v>
                </c:pt>
                <c:pt idx="1945">
                  <c:v>8.2899999999999991</c:v>
                </c:pt>
                <c:pt idx="1946">
                  <c:v>8.1</c:v>
                </c:pt>
                <c:pt idx="1947">
                  <c:v>10.5</c:v>
                </c:pt>
                <c:pt idx="1948">
                  <c:v>10.61</c:v>
                </c:pt>
                <c:pt idx="1949">
                  <c:v>10.78</c:v>
                </c:pt>
                <c:pt idx="1950">
                  <c:v>10.74</c:v>
                </c:pt>
                <c:pt idx="1951">
                  <c:v>12.73</c:v>
                </c:pt>
                <c:pt idx="1952">
                  <c:v>12.7</c:v>
                </c:pt>
                <c:pt idx="1953">
                  <c:v>11.46</c:v>
                </c:pt>
                <c:pt idx="1954">
                  <c:v>10.33</c:v>
                </c:pt>
                <c:pt idx="1955">
                  <c:v>10.38</c:v>
                </c:pt>
                <c:pt idx="1956">
                  <c:v>10.4</c:v>
                </c:pt>
                <c:pt idx="1957">
                  <c:v>10.59</c:v>
                </c:pt>
                <c:pt idx="1958">
                  <c:v>11.23</c:v>
                </c:pt>
                <c:pt idx="1959">
                  <c:v>9.0399999999999991</c:v>
                </c:pt>
                <c:pt idx="1960">
                  <c:v>9.0299999999999994</c:v>
                </c:pt>
                <c:pt idx="1961">
                  <c:v>9.0299999999999994</c:v>
                </c:pt>
                <c:pt idx="1962">
                  <c:v>9.0399999999999991</c:v>
                </c:pt>
                <c:pt idx="1963">
                  <c:v>7.38</c:v>
                </c:pt>
                <c:pt idx="1964">
                  <c:v>7.39</c:v>
                </c:pt>
                <c:pt idx="1965">
                  <c:v>9.77</c:v>
                </c:pt>
                <c:pt idx="1966">
                  <c:v>9.7200000000000006</c:v>
                </c:pt>
                <c:pt idx="1967">
                  <c:v>9.7200000000000006</c:v>
                </c:pt>
                <c:pt idx="1968">
                  <c:v>8.75</c:v>
                </c:pt>
                <c:pt idx="1969">
                  <c:v>8.76</c:v>
                </c:pt>
                <c:pt idx="1970">
                  <c:v>8.82</c:v>
                </c:pt>
                <c:pt idx="1971">
                  <c:v>8.64</c:v>
                </c:pt>
                <c:pt idx="1972">
                  <c:v>8.65</c:v>
                </c:pt>
                <c:pt idx="1973">
                  <c:v>7.52</c:v>
                </c:pt>
                <c:pt idx="1974">
                  <c:v>7.59</c:v>
                </c:pt>
                <c:pt idx="1975">
                  <c:v>7.22</c:v>
                </c:pt>
                <c:pt idx="1976">
                  <c:v>12.63</c:v>
                </c:pt>
                <c:pt idx="1977">
                  <c:v>12.75</c:v>
                </c:pt>
                <c:pt idx="1978">
                  <c:v>12.74</c:v>
                </c:pt>
                <c:pt idx="1979">
                  <c:v>12.71</c:v>
                </c:pt>
                <c:pt idx="1980">
                  <c:v>11.46</c:v>
                </c:pt>
                <c:pt idx="1981">
                  <c:v>11.57</c:v>
                </c:pt>
                <c:pt idx="1982">
                  <c:v>11.61</c:v>
                </c:pt>
                <c:pt idx="1983">
                  <c:v>11.72</c:v>
                </c:pt>
                <c:pt idx="1984">
                  <c:v>10.14</c:v>
                </c:pt>
                <c:pt idx="1985">
                  <c:v>10.11</c:v>
                </c:pt>
                <c:pt idx="1986">
                  <c:v>10.11</c:v>
                </c:pt>
                <c:pt idx="1987">
                  <c:v>10.1</c:v>
                </c:pt>
                <c:pt idx="1988">
                  <c:v>10.14</c:v>
                </c:pt>
                <c:pt idx="1989">
                  <c:v>10.98</c:v>
                </c:pt>
                <c:pt idx="1990">
                  <c:v>10.98</c:v>
                </c:pt>
                <c:pt idx="1991">
                  <c:v>9.25</c:v>
                </c:pt>
                <c:pt idx="1992">
                  <c:v>9.08</c:v>
                </c:pt>
                <c:pt idx="1993">
                  <c:v>9.23</c:v>
                </c:pt>
                <c:pt idx="1994">
                  <c:v>9.41</c:v>
                </c:pt>
                <c:pt idx="1995">
                  <c:v>9.36</c:v>
                </c:pt>
                <c:pt idx="1996">
                  <c:v>8.77</c:v>
                </c:pt>
                <c:pt idx="1997">
                  <c:v>8.98</c:v>
                </c:pt>
                <c:pt idx="1998">
                  <c:v>8.69</c:v>
                </c:pt>
                <c:pt idx="1999">
                  <c:v>8.84</c:v>
                </c:pt>
                <c:pt idx="2000">
                  <c:v>11.16</c:v>
                </c:pt>
                <c:pt idx="2001">
                  <c:v>10.93</c:v>
                </c:pt>
                <c:pt idx="2002">
                  <c:v>10.86</c:v>
                </c:pt>
                <c:pt idx="2003">
                  <c:v>11.03</c:v>
                </c:pt>
                <c:pt idx="2004">
                  <c:v>11.51</c:v>
                </c:pt>
                <c:pt idx="2005">
                  <c:v>8.33</c:v>
                </c:pt>
                <c:pt idx="2006">
                  <c:v>8.3699999999999992</c:v>
                </c:pt>
                <c:pt idx="2007">
                  <c:v>8.27</c:v>
                </c:pt>
                <c:pt idx="2008">
                  <c:v>8.27</c:v>
                </c:pt>
                <c:pt idx="2009">
                  <c:v>8.2100000000000009</c:v>
                </c:pt>
                <c:pt idx="2010">
                  <c:v>10.6</c:v>
                </c:pt>
                <c:pt idx="2011">
                  <c:v>10.45</c:v>
                </c:pt>
                <c:pt idx="2012">
                  <c:v>10.65</c:v>
                </c:pt>
                <c:pt idx="2013">
                  <c:v>10.92</c:v>
                </c:pt>
                <c:pt idx="2014">
                  <c:v>10.99</c:v>
                </c:pt>
                <c:pt idx="2015">
                  <c:v>10.99</c:v>
                </c:pt>
                <c:pt idx="2016">
                  <c:v>10.88</c:v>
                </c:pt>
                <c:pt idx="2017">
                  <c:v>11.18</c:v>
                </c:pt>
                <c:pt idx="2018">
                  <c:v>10.98</c:v>
                </c:pt>
                <c:pt idx="2019">
                  <c:v>11.97</c:v>
                </c:pt>
                <c:pt idx="2020">
                  <c:v>12.11</c:v>
                </c:pt>
                <c:pt idx="2021">
                  <c:v>12.06</c:v>
                </c:pt>
                <c:pt idx="2022">
                  <c:v>12.03</c:v>
                </c:pt>
                <c:pt idx="2023">
                  <c:v>8.8699999999999992</c:v>
                </c:pt>
                <c:pt idx="2024">
                  <c:v>8.77</c:v>
                </c:pt>
                <c:pt idx="2025">
                  <c:v>8.85</c:v>
                </c:pt>
                <c:pt idx="2026">
                  <c:v>10.77</c:v>
                </c:pt>
                <c:pt idx="2027">
                  <c:v>10.75</c:v>
                </c:pt>
                <c:pt idx="2028">
                  <c:v>10.62</c:v>
                </c:pt>
                <c:pt idx="2029">
                  <c:v>11.33</c:v>
                </c:pt>
                <c:pt idx="2030">
                  <c:v>11.4</c:v>
                </c:pt>
                <c:pt idx="2031">
                  <c:v>11.31</c:v>
                </c:pt>
                <c:pt idx="2032">
                  <c:v>11.31</c:v>
                </c:pt>
                <c:pt idx="2033">
                  <c:v>10.08</c:v>
                </c:pt>
                <c:pt idx="2034">
                  <c:v>9.9700000000000006</c:v>
                </c:pt>
                <c:pt idx="2035">
                  <c:v>12.53</c:v>
                </c:pt>
                <c:pt idx="2036">
                  <c:v>9.2200000000000006</c:v>
                </c:pt>
                <c:pt idx="2037">
                  <c:v>13.28</c:v>
                </c:pt>
                <c:pt idx="2038">
                  <c:v>13.45</c:v>
                </c:pt>
                <c:pt idx="2039">
                  <c:v>13.54</c:v>
                </c:pt>
                <c:pt idx="2040">
                  <c:v>7.08</c:v>
                </c:pt>
                <c:pt idx="2041">
                  <c:v>7.14</c:v>
                </c:pt>
                <c:pt idx="2042">
                  <c:v>8.06</c:v>
                </c:pt>
                <c:pt idx="2043">
                  <c:v>8.0500000000000007</c:v>
                </c:pt>
                <c:pt idx="2044">
                  <c:v>7.92</c:v>
                </c:pt>
                <c:pt idx="2045">
                  <c:v>8.0299999999999994</c:v>
                </c:pt>
                <c:pt idx="2046">
                  <c:v>7.89</c:v>
                </c:pt>
                <c:pt idx="2047">
                  <c:v>12.31</c:v>
                </c:pt>
                <c:pt idx="2048">
                  <c:v>11.02</c:v>
                </c:pt>
                <c:pt idx="2049">
                  <c:v>10.97</c:v>
                </c:pt>
                <c:pt idx="2050">
                  <c:v>11.21</c:v>
                </c:pt>
                <c:pt idx="2051">
                  <c:v>11.11</c:v>
                </c:pt>
                <c:pt idx="2052">
                  <c:v>11.15</c:v>
                </c:pt>
                <c:pt idx="2053">
                  <c:v>8.42</c:v>
                </c:pt>
                <c:pt idx="2054">
                  <c:v>8.6</c:v>
                </c:pt>
                <c:pt idx="2055">
                  <c:v>8.3699999999999992</c:v>
                </c:pt>
                <c:pt idx="2056">
                  <c:v>8.0500000000000007</c:v>
                </c:pt>
                <c:pt idx="2057">
                  <c:v>8.25</c:v>
                </c:pt>
                <c:pt idx="2058">
                  <c:v>11.96</c:v>
                </c:pt>
                <c:pt idx="2059">
                  <c:v>11.75</c:v>
                </c:pt>
                <c:pt idx="2060">
                  <c:v>9.32</c:v>
                </c:pt>
                <c:pt idx="2061">
                  <c:v>9.26</c:v>
                </c:pt>
                <c:pt idx="2062">
                  <c:v>9.51</c:v>
                </c:pt>
                <c:pt idx="2063">
                  <c:v>9.4700000000000006</c:v>
                </c:pt>
                <c:pt idx="2064">
                  <c:v>8.8000000000000007</c:v>
                </c:pt>
                <c:pt idx="2065">
                  <c:v>8.6</c:v>
                </c:pt>
                <c:pt idx="2066">
                  <c:v>8.68</c:v>
                </c:pt>
                <c:pt idx="2067">
                  <c:v>9.92</c:v>
                </c:pt>
                <c:pt idx="2068">
                  <c:v>9.7100000000000009</c:v>
                </c:pt>
                <c:pt idx="2069">
                  <c:v>9.86</c:v>
                </c:pt>
                <c:pt idx="2070">
                  <c:v>9.86</c:v>
                </c:pt>
                <c:pt idx="2071">
                  <c:v>10.79</c:v>
                </c:pt>
                <c:pt idx="2072">
                  <c:v>10.42</c:v>
                </c:pt>
                <c:pt idx="2073">
                  <c:v>10.88</c:v>
                </c:pt>
                <c:pt idx="2074">
                  <c:v>8.99</c:v>
                </c:pt>
                <c:pt idx="2075">
                  <c:v>9.07</c:v>
                </c:pt>
                <c:pt idx="2076">
                  <c:v>9.1300000000000008</c:v>
                </c:pt>
                <c:pt idx="2077">
                  <c:v>9.2799999999999994</c:v>
                </c:pt>
                <c:pt idx="2078">
                  <c:v>9.0500000000000007</c:v>
                </c:pt>
                <c:pt idx="2079">
                  <c:v>9.23</c:v>
                </c:pt>
                <c:pt idx="2080">
                  <c:v>13.9</c:v>
                </c:pt>
                <c:pt idx="2081">
                  <c:v>13.94</c:v>
                </c:pt>
                <c:pt idx="2082">
                  <c:v>9.34</c:v>
                </c:pt>
                <c:pt idx="2083">
                  <c:v>9.4600000000000009</c:v>
                </c:pt>
                <c:pt idx="2084">
                  <c:v>9.3699999999999992</c:v>
                </c:pt>
                <c:pt idx="2085">
                  <c:v>11.02</c:v>
                </c:pt>
                <c:pt idx="2086">
                  <c:v>8.6</c:v>
                </c:pt>
                <c:pt idx="2087">
                  <c:v>8.65</c:v>
                </c:pt>
                <c:pt idx="2088">
                  <c:v>8.59</c:v>
                </c:pt>
                <c:pt idx="2089">
                  <c:v>7.86</c:v>
                </c:pt>
                <c:pt idx="2090">
                  <c:v>7.96</c:v>
                </c:pt>
                <c:pt idx="2091">
                  <c:v>8.0399999999999991</c:v>
                </c:pt>
                <c:pt idx="2092">
                  <c:v>8.1199999999999992</c:v>
                </c:pt>
                <c:pt idx="2093">
                  <c:v>8.67</c:v>
                </c:pt>
                <c:pt idx="2094">
                  <c:v>11.25</c:v>
                </c:pt>
                <c:pt idx="2095">
                  <c:v>8.9499999999999993</c:v>
                </c:pt>
                <c:pt idx="2096">
                  <c:v>9.24</c:v>
                </c:pt>
                <c:pt idx="2097">
                  <c:v>8.9700000000000006</c:v>
                </c:pt>
                <c:pt idx="2098">
                  <c:v>9.19</c:v>
                </c:pt>
                <c:pt idx="2099">
                  <c:v>9.4</c:v>
                </c:pt>
                <c:pt idx="2100">
                  <c:v>9.99</c:v>
                </c:pt>
                <c:pt idx="2101">
                  <c:v>10.039999999999999</c:v>
                </c:pt>
                <c:pt idx="2102">
                  <c:v>10.17</c:v>
                </c:pt>
                <c:pt idx="2103">
                  <c:v>8.76</c:v>
                </c:pt>
                <c:pt idx="2104">
                  <c:v>8.7200000000000006</c:v>
                </c:pt>
                <c:pt idx="2105">
                  <c:v>8.6300000000000008</c:v>
                </c:pt>
                <c:pt idx="2106">
                  <c:v>8.74</c:v>
                </c:pt>
                <c:pt idx="2107">
                  <c:v>10.57</c:v>
                </c:pt>
                <c:pt idx="2108">
                  <c:v>10.36</c:v>
                </c:pt>
                <c:pt idx="2109">
                  <c:v>10.52</c:v>
                </c:pt>
                <c:pt idx="2110">
                  <c:v>9.7200000000000006</c:v>
                </c:pt>
                <c:pt idx="2111">
                  <c:v>9.92</c:v>
                </c:pt>
                <c:pt idx="2112">
                  <c:v>10.029999999999999</c:v>
                </c:pt>
                <c:pt idx="2113">
                  <c:v>9.94</c:v>
                </c:pt>
                <c:pt idx="2114">
                  <c:v>9.92</c:v>
                </c:pt>
                <c:pt idx="2115">
                  <c:v>9.42</c:v>
                </c:pt>
                <c:pt idx="2116">
                  <c:v>9.26</c:v>
                </c:pt>
                <c:pt idx="2117">
                  <c:v>9.42</c:v>
                </c:pt>
                <c:pt idx="2118">
                  <c:v>12.46</c:v>
                </c:pt>
                <c:pt idx="2119">
                  <c:v>12.51</c:v>
                </c:pt>
                <c:pt idx="2120">
                  <c:v>12.47</c:v>
                </c:pt>
                <c:pt idx="2121">
                  <c:v>10.56</c:v>
                </c:pt>
                <c:pt idx="2122">
                  <c:v>10.59</c:v>
                </c:pt>
                <c:pt idx="2123">
                  <c:v>8.83</c:v>
                </c:pt>
                <c:pt idx="2124">
                  <c:v>8.6</c:v>
                </c:pt>
                <c:pt idx="2125">
                  <c:v>8.6199999999999992</c:v>
                </c:pt>
                <c:pt idx="2126">
                  <c:v>8.5</c:v>
                </c:pt>
                <c:pt idx="2127">
                  <c:v>8.74</c:v>
                </c:pt>
                <c:pt idx="2128">
                  <c:v>11.36</c:v>
                </c:pt>
                <c:pt idx="2129">
                  <c:v>11.57</c:v>
                </c:pt>
                <c:pt idx="2130">
                  <c:v>11.36</c:v>
                </c:pt>
                <c:pt idx="2131">
                  <c:v>11.26</c:v>
                </c:pt>
                <c:pt idx="2132">
                  <c:v>11.15</c:v>
                </c:pt>
                <c:pt idx="2133">
                  <c:v>11.18</c:v>
                </c:pt>
                <c:pt idx="2134">
                  <c:v>9.41</c:v>
                </c:pt>
                <c:pt idx="2135">
                  <c:v>9.23</c:v>
                </c:pt>
                <c:pt idx="2136">
                  <c:v>9.56</c:v>
                </c:pt>
                <c:pt idx="2137">
                  <c:v>9.43</c:v>
                </c:pt>
                <c:pt idx="2138">
                  <c:v>8.1</c:v>
                </c:pt>
                <c:pt idx="2139">
                  <c:v>8.2100000000000009</c:v>
                </c:pt>
                <c:pt idx="2140">
                  <c:v>8.0399999999999991</c:v>
                </c:pt>
                <c:pt idx="2141">
                  <c:v>10.56</c:v>
                </c:pt>
                <c:pt idx="2142">
                  <c:v>11.76</c:v>
                </c:pt>
                <c:pt idx="2143">
                  <c:v>11.41</c:v>
                </c:pt>
                <c:pt idx="2144">
                  <c:v>11.57</c:v>
                </c:pt>
                <c:pt idx="2145">
                  <c:v>11.57</c:v>
                </c:pt>
                <c:pt idx="2146">
                  <c:v>10.91</c:v>
                </c:pt>
                <c:pt idx="2147">
                  <c:v>10.95</c:v>
                </c:pt>
                <c:pt idx="2148">
                  <c:v>11.32</c:v>
                </c:pt>
                <c:pt idx="2149">
                  <c:v>11.27</c:v>
                </c:pt>
                <c:pt idx="2150">
                  <c:v>11.42</c:v>
                </c:pt>
                <c:pt idx="2151">
                  <c:v>11.28</c:v>
                </c:pt>
                <c:pt idx="2152">
                  <c:v>7.93</c:v>
                </c:pt>
                <c:pt idx="2153">
                  <c:v>8</c:v>
                </c:pt>
                <c:pt idx="2154">
                  <c:v>10.18</c:v>
                </c:pt>
                <c:pt idx="2155">
                  <c:v>10.28</c:v>
                </c:pt>
                <c:pt idx="2156">
                  <c:v>10.31</c:v>
                </c:pt>
                <c:pt idx="2157">
                  <c:v>10.39</c:v>
                </c:pt>
                <c:pt idx="2158">
                  <c:v>9.85</c:v>
                </c:pt>
                <c:pt idx="2159">
                  <c:v>9.9499999999999993</c:v>
                </c:pt>
                <c:pt idx="2160">
                  <c:v>10.3</c:v>
                </c:pt>
                <c:pt idx="2161">
                  <c:v>9.94</c:v>
                </c:pt>
                <c:pt idx="2162">
                  <c:v>10.199999999999999</c:v>
                </c:pt>
                <c:pt idx="2163">
                  <c:v>10.08</c:v>
                </c:pt>
                <c:pt idx="2164">
                  <c:v>11.41</c:v>
                </c:pt>
                <c:pt idx="2165">
                  <c:v>11.39</c:v>
                </c:pt>
                <c:pt idx="2166">
                  <c:v>11.39</c:v>
                </c:pt>
                <c:pt idx="2167">
                  <c:v>11.63</c:v>
                </c:pt>
                <c:pt idx="2168">
                  <c:v>9.84</c:v>
                </c:pt>
                <c:pt idx="2169">
                  <c:v>9.64</c:v>
                </c:pt>
                <c:pt idx="2170">
                  <c:v>11.35</c:v>
                </c:pt>
                <c:pt idx="2171">
                  <c:v>11.53</c:v>
                </c:pt>
                <c:pt idx="2172">
                  <c:v>11.43</c:v>
                </c:pt>
                <c:pt idx="2173">
                  <c:v>13.87</c:v>
                </c:pt>
                <c:pt idx="2174">
                  <c:v>14.08</c:v>
                </c:pt>
                <c:pt idx="2175">
                  <c:v>13.97</c:v>
                </c:pt>
                <c:pt idx="2176">
                  <c:v>13.93</c:v>
                </c:pt>
                <c:pt idx="2177">
                  <c:v>10.96</c:v>
                </c:pt>
                <c:pt idx="2178">
                  <c:v>9.75</c:v>
                </c:pt>
                <c:pt idx="2179">
                  <c:v>9.86</c:v>
                </c:pt>
                <c:pt idx="2180">
                  <c:v>9.98</c:v>
                </c:pt>
                <c:pt idx="2181">
                  <c:v>9.92</c:v>
                </c:pt>
                <c:pt idx="2182">
                  <c:v>9.82</c:v>
                </c:pt>
                <c:pt idx="2183">
                  <c:v>9.8699999999999992</c:v>
                </c:pt>
                <c:pt idx="2184">
                  <c:v>9.57</c:v>
                </c:pt>
                <c:pt idx="2185">
                  <c:v>9.84</c:v>
                </c:pt>
                <c:pt idx="2186">
                  <c:v>9.69</c:v>
                </c:pt>
                <c:pt idx="2187">
                  <c:v>12.21</c:v>
                </c:pt>
                <c:pt idx="2188">
                  <c:v>12.13</c:v>
                </c:pt>
                <c:pt idx="2189">
                  <c:v>11.77</c:v>
                </c:pt>
                <c:pt idx="2190">
                  <c:v>12.02</c:v>
                </c:pt>
                <c:pt idx="2191">
                  <c:v>12.03</c:v>
                </c:pt>
                <c:pt idx="2192">
                  <c:v>8.69</c:v>
                </c:pt>
                <c:pt idx="2193">
                  <c:v>8.8000000000000007</c:v>
                </c:pt>
                <c:pt idx="2194">
                  <c:v>9.68</c:v>
                </c:pt>
                <c:pt idx="2195">
                  <c:v>9.89</c:v>
                </c:pt>
                <c:pt idx="2196">
                  <c:v>9.16</c:v>
                </c:pt>
                <c:pt idx="2197">
                  <c:v>9.27</c:v>
                </c:pt>
                <c:pt idx="2198">
                  <c:v>9.08</c:v>
                </c:pt>
                <c:pt idx="2199">
                  <c:v>11.48</c:v>
                </c:pt>
                <c:pt idx="2200">
                  <c:v>11.61</c:v>
                </c:pt>
                <c:pt idx="2201">
                  <c:v>11.24</c:v>
                </c:pt>
                <c:pt idx="2202">
                  <c:v>11.7</c:v>
                </c:pt>
                <c:pt idx="2203">
                  <c:v>11.64</c:v>
                </c:pt>
                <c:pt idx="2204">
                  <c:v>11.63</c:v>
                </c:pt>
                <c:pt idx="2205">
                  <c:v>12.44</c:v>
                </c:pt>
                <c:pt idx="2206">
                  <c:v>12.42</c:v>
                </c:pt>
                <c:pt idx="2207">
                  <c:v>12.46</c:v>
                </c:pt>
                <c:pt idx="2208">
                  <c:v>9.4</c:v>
                </c:pt>
                <c:pt idx="2209">
                  <c:v>9.74</c:v>
                </c:pt>
                <c:pt idx="2210">
                  <c:v>10.01</c:v>
                </c:pt>
                <c:pt idx="2211">
                  <c:v>9.84</c:v>
                </c:pt>
                <c:pt idx="2212">
                  <c:v>9.77</c:v>
                </c:pt>
                <c:pt idx="2213">
                  <c:v>13.14</c:v>
                </c:pt>
                <c:pt idx="2214">
                  <c:v>10.62</c:v>
                </c:pt>
                <c:pt idx="2215">
                  <c:v>10.56</c:v>
                </c:pt>
                <c:pt idx="2216">
                  <c:v>10.4</c:v>
                </c:pt>
                <c:pt idx="2217">
                  <c:v>10.39</c:v>
                </c:pt>
                <c:pt idx="2218">
                  <c:v>10.28</c:v>
                </c:pt>
                <c:pt idx="2219">
                  <c:v>10.69</c:v>
                </c:pt>
                <c:pt idx="2220">
                  <c:v>10.69</c:v>
                </c:pt>
                <c:pt idx="2221">
                  <c:v>10.46</c:v>
                </c:pt>
                <c:pt idx="2222">
                  <c:v>10.73</c:v>
                </c:pt>
                <c:pt idx="2223">
                  <c:v>12.62</c:v>
                </c:pt>
                <c:pt idx="2224">
                  <c:v>12.45</c:v>
                </c:pt>
                <c:pt idx="2225">
                  <c:v>12.59</c:v>
                </c:pt>
                <c:pt idx="2226">
                  <c:v>12.49</c:v>
                </c:pt>
                <c:pt idx="2227">
                  <c:v>10.77</c:v>
                </c:pt>
                <c:pt idx="2228">
                  <c:v>10.9</c:v>
                </c:pt>
                <c:pt idx="2229">
                  <c:v>11.14</c:v>
                </c:pt>
                <c:pt idx="2230">
                  <c:v>10.82</c:v>
                </c:pt>
                <c:pt idx="2231">
                  <c:v>10.65</c:v>
                </c:pt>
                <c:pt idx="2232">
                  <c:v>10.77</c:v>
                </c:pt>
                <c:pt idx="2233">
                  <c:v>8.99</c:v>
                </c:pt>
                <c:pt idx="2234">
                  <c:v>9.06</c:v>
                </c:pt>
                <c:pt idx="2235">
                  <c:v>12.07</c:v>
                </c:pt>
                <c:pt idx="2236">
                  <c:v>12.06</c:v>
                </c:pt>
                <c:pt idx="2237">
                  <c:v>12.08</c:v>
                </c:pt>
                <c:pt idx="2238">
                  <c:v>12.26</c:v>
                </c:pt>
                <c:pt idx="2239">
                  <c:v>12.04</c:v>
                </c:pt>
                <c:pt idx="2240">
                  <c:v>8.42</c:v>
                </c:pt>
                <c:pt idx="2241">
                  <c:v>8.44</c:v>
                </c:pt>
                <c:pt idx="2242">
                  <c:v>8.51</c:v>
                </c:pt>
                <c:pt idx="2243">
                  <c:v>10.220000000000001</c:v>
                </c:pt>
                <c:pt idx="2244">
                  <c:v>9.89</c:v>
                </c:pt>
                <c:pt idx="2245">
                  <c:v>10.039999999999999</c:v>
                </c:pt>
                <c:pt idx="2246">
                  <c:v>9.9499999999999993</c:v>
                </c:pt>
                <c:pt idx="2247">
                  <c:v>9.86</c:v>
                </c:pt>
                <c:pt idx="2248">
                  <c:v>12.48</c:v>
                </c:pt>
                <c:pt idx="2249">
                  <c:v>12.51</c:v>
                </c:pt>
                <c:pt idx="2250">
                  <c:v>12.67</c:v>
                </c:pt>
                <c:pt idx="2251">
                  <c:v>11.17</c:v>
                </c:pt>
                <c:pt idx="2252">
                  <c:v>10.96</c:v>
                </c:pt>
                <c:pt idx="2253">
                  <c:v>10.94</c:v>
                </c:pt>
                <c:pt idx="2254">
                  <c:v>11.08</c:v>
                </c:pt>
                <c:pt idx="2255">
                  <c:v>11.35</c:v>
                </c:pt>
                <c:pt idx="2256">
                  <c:v>11.18</c:v>
                </c:pt>
                <c:pt idx="2257">
                  <c:v>11.32</c:v>
                </c:pt>
                <c:pt idx="2258">
                  <c:v>11.43</c:v>
                </c:pt>
                <c:pt idx="2259">
                  <c:v>11.05</c:v>
                </c:pt>
                <c:pt idx="2260">
                  <c:v>10.96</c:v>
                </c:pt>
                <c:pt idx="2261">
                  <c:v>10.88</c:v>
                </c:pt>
                <c:pt idx="2262">
                  <c:v>11.79</c:v>
                </c:pt>
                <c:pt idx="2263">
                  <c:v>11.9</c:v>
                </c:pt>
                <c:pt idx="2264">
                  <c:v>11.77</c:v>
                </c:pt>
                <c:pt idx="2265">
                  <c:v>9.9499999999999993</c:v>
                </c:pt>
                <c:pt idx="2266">
                  <c:v>9.7899999999999991</c:v>
                </c:pt>
                <c:pt idx="2267">
                  <c:v>10.63</c:v>
                </c:pt>
                <c:pt idx="2268">
                  <c:v>10.41</c:v>
                </c:pt>
                <c:pt idx="2269">
                  <c:v>10.49</c:v>
                </c:pt>
                <c:pt idx="2270">
                  <c:v>10.35</c:v>
                </c:pt>
                <c:pt idx="2271">
                  <c:v>10.46</c:v>
                </c:pt>
                <c:pt idx="2272">
                  <c:v>10.119999999999999</c:v>
                </c:pt>
                <c:pt idx="2273">
                  <c:v>9.92</c:v>
                </c:pt>
                <c:pt idx="2274">
                  <c:v>10.039999999999999</c:v>
                </c:pt>
                <c:pt idx="2275">
                  <c:v>10.07</c:v>
                </c:pt>
                <c:pt idx="2276">
                  <c:v>10.23</c:v>
                </c:pt>
                <c:pt idx="2277">
                  <c:v>10.5</c:v>
                </c:pt>
                <c:pt idx="2278">
                  <c:v>10.51</c:v>
                </c:pt>
                <c:pt idx="2279">
                  <c:v>10.57</c:v>
                </c:pt>
                <c:pt idx="2280">
                  <c:v>10.58</c:v>
                </c:pt>
                <c:pt idx="2281">
                  <c:v>10.67</c:v>
                </c:pt>
                <c:pt idx="2282">
                  <c:v>9.52</c:v>
                </c:pt>
                <c:pt idx="2283">
                  <c:v>10.54</c:v>
                </c:pt>
                <c:pt idx="2284">
                  <c:v>10.55</c:v>
                </c:pt>
                <c:pt idx="2285">
                  <c:v>10.4</c:v>
                </c:pt>
                <c:pt idx="2286">
                  <c:v>9.33</c:v>
                </c:pt>
                <c:pt idx="2287">
                  <c:v>9.3800000000000008</c:v>
                </c:pt>
                <c:pt idx="2288">
                  <c:v>9.2799999999999994</c:v>
                </c:pt>
                <c:pt idx="2289">
                  <c:v>9.01</c:v>
                </c:pt>
                <c:pt idx="2290">
                  <c:v>9.07</c:v>
                </c:pt>
                <c:pt idx="2291">
                  <c:v>7.13</c:v>
                </c:pt>
                <c:pt idx="2292">
                  <c:v>8.5399999999999991</c:v>
                </c:pt>
                <c:pt idx="2293">
                  <c:v>8.65</c:v>
                </c:pt>
                <c:pt idx="2294">
                  <c:v>8.65</c:v>
                </c:pt>
                <c:pt idx="2295">
                  <c:v>8.5399999999999991</c:v>
                </c:pt>
                <c:pt idx="2296">
                  <c:v>11.28</c:v>
                </c:pt>
                <c:pt idx="2297">
                  <c:v>11.2</c:v>
                </c:pt>
                <c:pt idx="2298">
                  <c:v>11.37</c:v>
                </c:pt>
                <c:pt idx="2299">
                  <c:v>12.6</c:v>
                </c:pt>
                <c:pt idx="2300">
                  <c:v>12.32</c:v>
                </c:pt>
                <c:pt idx="2301">
                  <c:v>10.039999999999999</c:v>
                </c:pt>
                <c:pt idx="2302">
                  <c:v>10.27</c:v>
                </c:pt>
                <c:pt idx="2303">
                  <c:v>9.57</c:v>
                </c:pt>
                <c:pt idx="2304">
                  <c:v>9.51</c:v>
                </c:pt>
                <c:pt idx="2305">
                  <c:v>9.66</c:v>
                </c:pt>
                <c:pt idx="2306">
                  <c:v>9.64</c:v>
                </c:pt>
                <c:pt idx="2307">
                  <c:v>9.67</c:v>
                </c:pt>
                <c:pt idx="2308">
                  <c:v>12.45</c:v>
                </c:pt>
                <c:pt idx="2309">
                  <c:v>12.6</c:v>
                </c:pt>
                <c:pt idx="2310">
                  <c:v>12.49</c:v>
                </c:pt>
                <c:pt idx="2311">
                  <c:v>12.22</c:v>
                </c:pt>
                <c:pt idx="2312">
                  <c:v>12.63</c:v>
                </c:pt>
                <c:pt idx="2313">
                  <c:v>12.3</c:v>
                </c:pt>
                <c:pt idx="2314">
                  <c:v>8.83</c:v>
                </c:pt>
                <c:pt idx="2315">
                  <c:v>8.6999999999999993</c:v>
                </c:pt>
                <c:pt idx="2316">
                  <c:v>8.58</c:v>
                </c:pt>
                <c:pt idx="2317">
                  <c:v>11.56</c:v>
                </c:pt>
                <c:pt idx="2318">
                  <c:v>11.16</c:v>
                </c:pt>
                <c:pt idx="2319">
                  <c:v>11.29</c:v>
                </c:pt>
                <c:pt idx="2320">
                  <c:v>13.7</c:v>
                </c:pt>
                <c:pt idx="2321">
                  <c:v>11.37</c:v>
                </c:pt>
                <c:pt idx="2322">
                  <c:v>11.41</c:v>
                </c:pt>
                <c:pt idx="2323">
                  <c:v>12.06</c:v>
                </c:pt>
                <c:pt idx="2324">
                  <c:v>11.95</c:v>
                </c:pt>
                <c:pt idx="2325">
                  <c:v>12.1</c:v>
                </c:pt>
                <c:pt idx="2326">
                  <c:v>11.27</c:v>
                </c:pt>
                <c:pt idx="2327">
                  <c:v>11.21</c:v>
                </c:pt>
                <c:pt idx="2328">
                  <c:v>11.12</c:v>
                </c:pt>
                <c:pt idx="2329">
                  <c:v>11.15</c:v>
                </c:pt>
                <c:pt idx="2330">
                  <c:v>11.2</c:v>
                </c:pt>
                <c:pt idx="2331">
                  <c:v>11.34</c:v>
                </c:pt>
                <c:pt idx="2332">
                  <c:v>11.13</c:v>
                </c:pt>
                <c:pt idx="2333">
                  <c:v>11.23</c:v>
                </c:pt>
                <c:pt idx="2334">
                  <c:v>11.23</c:v>
                </c:pt>
                <c:pt idx="2335">
                  <c:v>12.43</c:v>
                </c:pt>
                <c:pt idx="2336">
                  <c:v>12.58</c:v>
                </c:pt>
                <c:pt idx="2337">
                  <c:v>12.42</c:v>
                </c:pt>
                <c:pt idx="2338">
                  <c:v>12.38</c:v>
                </c:pt>
                <c:pt idx="2339">
                  <c:v>12.41</c:v>
                </c:pt>
                <c:pt idx="2340">
                  <c:v>11.12</c:v>
                </c:pt>
                <c:pt idx="2341">
                  <c:v>10.83</c:v>
                </c:pt>
                <c:pt idx="2342">
                  <c:v>9.06</c:v>
                </c:pt>
                <c:pt idx="2343">
                  <c:v>8.9499999999999993</c:v>
                </c:pt>
                <c:pt idx="2344">
                  <c:v>9.69</c:v>
                </c:pt>
                <c:pt idx="2345">
                  <c:v>9.86</c:v>
                </c:pt>
                <c:pt idx="2346">
                  <c:v>10.210000000000001</c:v>
                </c:pt>
                <c:pt idx="2347">
                  <c:v>10.130000000000001</c:v>
                </c:pt>
                <c:pt idx="2348">
                  <c:v>10.15</c:v>
                </c:pt>
                <c:pt idx="2349">
                  <c:v>9.1199999999999992</c:v>
                </c:pt>
                <c:pt idx="2350">
                  <c:v>9.08</c:v>
                </c:pt>
                <c:pt idx="2351">
                  <c:v>8.9600000000000009</c:v>
                </c:pt>
                <c:pt idx="2352">
                  <c:v>10.029999999999999</c:v>
                </c:pt>
                <c:pt idx="2353">
                  <c:v>10.34</c:v>
                </c:pt>
                <c:pt idx="2354">
                  <c:v>10.09</c:v>
                </c:pt>
                <c:pt idx="2355">
                  <c:v>12.46</c:v>
                </c:pt>
                <c:pt idx="2356">
                  <c:v>12.29</c:v>
                </c:pt>
                <c:pt idx="2357">
                  <c:v>12.47</c:v>
                </c:pt>
                <c:pt idx="2358">
                  <c:v>12.31</c:v>
                </c:pt>
                <c:pt idx="2359">
                  <c:v>12.42</c:v>
                </c:pt>
                <c:pt idx="2360">
                  <c:v>9.7899999999999991</c:v>
                </c:pt>
                <c:pt idx="2361">
                  <c:v>9.5500000000000007</c:v>
                </c:pt>
                <c:pt idx="2362">
                  <c:v>9.49</c:v>
                </c:pt>
                <c:pt idx="2363">
                  <c:v>9.4600000000000009</c:v>
                </c:pt>
                <c:pt idx="2364">
                  <c:v>11.65</c:v>
                </c:pt>
                <c:pt idx="2365">
                  <c:v>11.58</c:v>
                </c:pt>
                <c:pt idx="2366">
                  <c:v>9.25</c:v>
                </c:pt>
                <c:pt idx="2367">
                  <c:v>9.6199999999999992</c:v>
                </c:pt>
                <c:pt idx="2368">
                  <c:v>9.66</c:v>
                </c:pt>
                <c:pt idx="2369">
                  <c:v>9.49</c:v>
                </c:pt>
                <c:pt idx="2370">
                  <c:v>9.68</c:v>
                </c:pt>
                <c:pt idx="2371">
                  <c:v>9.4499999999999993</c:v>
                </c:pt>
                <c:pt idx="2372">
                  <c:v>10.36</c:v>
                </c:pt>
                <c:pt idx="2373">
                  <c:v>10.37</c:v>
                </c:pt>
                <c:pt idx="2374">
                  <c:v>10.44</c:v>
                </c:pt>
                <c:pt idx="2375">
                  <c:v>10.41</c:v>
                </c:pt>
                <c:pt idx="2376">
                  <c:v>14.47</c:v>
                </c:pt>
                <c:pt idx="2377">
                  <c:v>14.4</c:v>
                </c:pt>
                <c:pt idx="2378">
                  <c:v>8.19</c:v>
                </c:pt>
                <c:pt idx="2379">
                  <c:v>8.32</c:v>
                </c:pt>
                <c:pt idx="2380">
                  <c:v>8.27</c:v>
                </c:pt>
                <c:pt idx="2381">
                  <c:v>8.3800000000000008</c:v>
                </c:pt>
                <c:pt idx="2382">
                  <c:v>8.2100000000000009</c:v>
                </c:pt>
                <c:pt idx="2383">
                  <c:v>10.92</c:v>
                </c:pt>
                <c:pt idx="2384">
                  <c:v>10.66</c:v>
                </c:pt>
                <c:pt idx="2385">
                  <c:v>10.79</c:v>
                </c:pt>
                <c:pt idx="2386">
                  <c:v>8.9700000000000006</c:v>
                </c:pt>
                <c:pt idx="2387">
                  <c:v>9.1300000000000008</c:v>
                </c:pt>
                <c:pt idx="2388">
                  <c:v>9.07</c:v>
                </c:pt>
                <c:pt idx="2389">
                  <c:v>9.48</c:v>
                </c:pt>
                <c:pt idx="2390">
                  <c:v>9.23</c:v>
                </c:pt>
                <c:pt idx="2391">
                  <c:v>9.14</c:v>
                </c:pt>
                <c:pt idx="2392">
                  <c:v>9.08</c:v>
                </c:pt>
                <c:pt idx="2393">
                  <c:v>11.36</c:v>
                </c:pt>
                <c:pt idx="2394">
                  <c:v>11.26</c:v>
                </c:pt>
                <c:pt idx="2395">
                  <c:v>11.26</c:v>
                </c:pt>
                <c:pt idx="2396">
                  <c:v>11.25</c:v>
                </c:pt>
                <c:pt idx="2397">
                  <c:v>10.41</c:v>
                </c:pt>
                <c:pt idx="2398">
                  <c:v>10.31</c:v>
                </c:pt>
                <c:pt idx="2399">
                  <c:v>9.2100000000000009</c:v>
                </c:pt>
                <c:pt idx="2400">
                  <c:v>9.19</c:v>
                </c:pt>
                <c:pt idx="2401">
                  <c:v>10.220000000000001</c:v>
                </c:pt>
                <c:pt idx="2402">
                  <c:v>10.17</c:v>
                </c:pt>
                <c:pt idx="2403">
                  <c:v>10.25</c:v>
                </c:pt>
                <c:pt idx="2404">
                  <c:v>10.17</c:v>
                </c:pt>
                <c:pt idx="2405">
                  <c:v>9.99</c:v>
                </c:pt>
                <c:pt idx="2406">
                  <c:v>9.91</c:v>
                </c:pt>
                <c:pt idx="2407">
                  <c:v>9.73</c:v>
                </c:pt>
                <c:pt idx="2408">
                  <c:v>9.9700000000000006</c:v>
                </c:pt>
                <c:pt idx="2409">
                  <c:v>8</c:v>
                </c:pt>
                <c:pt idx="2410">
                  <c:v>8.17</c:v>
                </c:pt>
                <c:pt idx="2411">
                  <c:v>9.69</c:v>
                </c:pt>
                <c:pt idx="2412">
                  <c:v>9.66</c:v>
                </c:pt>
                <c:pt idx="2413">
                  <c:v>9.94</c:v>
                </c:pt>
                <c:pt idx="2414">
                  <c:v>11.26</c:v>
                </c:pt>
                <c:pt idx="2415">
                  <c:v>11.58</c:v>
                </c:pt>
                <c:pt idx="2416">
                  <c:v>11.33</c:v>
                </c:pt>
                <c:pt idx="2417">
                  <c:v>11.47</c:v>
                </c:pt>
                <c:pt idx="2418">
                  <c:v>11.31</c:v>
                </c:pt>
                <c:pt idx="2419">
                  <c:v>11.45</c:v>
                </c:pt>
                <c:pt idx="2420">
                  <c:v>11.98</c:v>
                </c:pt>
                <c:pt idx="2421">
                  <c:v>12.06</c:v>
                </c:pt>
                <c:pt idx="2422">
                  <c:v>11.27</c:v>
                </c:pt>
                <c:pt idx="2423">
                  <c:v>11.15</c:v>
                </c:pt>
                <c:pt idx="2424">
                  <c:v>11.39</c:v>
                </c:pt>
                <c:pt idx="2425">
                  <c:v>11.22</c:v>
                </c:pt>
                <c:pt idx="2426">
                  <c:v>9.25</c:v>
                </c:pt>
                <c:pt idx="2427">
                  <c:v>9.42</c:v>
                </c:pt>
                <c:pt idx="2428">
                  <c:v>9.11</c:v>
                </c:pt>
                <c:pt idx="2429">
                  <c:v>12.48</c:v>
                </c:pt>
                <c:pt idx="2430">
                  <c:v>7</c:v>
                </c:pt>
                <c:pt idx="2431">
                  <c:v>7</c:v>
                </c:pt>
                <c:pt idx="2432">
                  <c:v>7.05</c:v>
                </c:pt>
                <c:pt idx="2433">
                  <c:v>7.06</c:v>
                </c:pt>
                <c:pt idx="2434">
                  <c:v>7</c:v>
                </c:pt>
                <c:pt idx="2435">
                  <c:v>7.29</c:v>
                </c:pt>
                <c:pt idx="2436">
                  <c:v>7.39</c:v>
                </c:pt>
                <c:pt idx="2437">
                  <c:v>8.73</c:v>
                </c:pt>
                <c:pt idx="2438">
                  <c:v>8.61</c:v>
                </c:pt>
                <c:pt idx="2439">
                  <c:v>8.84</c:v>
                </c:pt>
                <c:pt idx="2440">
                  <c:v>8.7200000000000006</c:v>
                </c:pt>
                <c:pt idx="2441">
                  <c:v>8.56</c:v>
                </c:pt>
                <c:pt idx="2442">
                  <c:v>8.56</c:v>
                </c:pt>
                <c:pt idx="2443">
                  <c:v>8.4499999999999993</c:v>
                </c:pt>
                <c:pt idx="2444">
                  <c:v>8.34</c:v>
                </c:pt>
                <c:pt idx="2445">
                  <c:v>10.11</c:v>
                </c:pt>
                <c:pt idx="2446">
                  <c:v>10.14</c:v>
                </c:pt>
                <c:pt idx="2447">
                  <c:v>10.28</c:v>
                </c:pt>
                <c:pt idx="2448">
                  <c:v>10.17</c:v>
                </c:pt>
                <c:pt idx="2449">
                  <c:v>12.16</c:v>
                </c:pt>
                <c:pt idx="2450">
                  <c:v>12.24</c:v>
                </c:pt>
                <c:pt idx="2451">
                  <c:v>9.82</c:v>
                </c:pt>
                <c:pt idx="2452">
                  <c:v>9.77</c:v>
                </c:pt>
                <c:pt idx="2453">
                  <c:v>9.64</c:v>
                </c:pt>
                <c:pt idx="2454">
                  <c:v>9.67</c:v>
                </c:pt>
                <c:pt idx="2455">
                  <c:v>10.73</c:v>
                </c:pt>
                <c:pt idx="2456">
                  <c:v>10.81</c:v>
                </c:pt>
                <c:pt idx="2457">
                  <c:v>11.01</c:v>
                </c:pt>
                <c:pt idx="2458">
                  <c:v>9.0399999999999991</c:v>
                </c:pt>
                <c:pt idx="2459">
                  <c:v>8.98</c:v>
                </c:pt>
                <c:pt idx="2460">
                  <c:v>7.66</c:v>
                </c:pt>
                <c:pt idx="2461">
                  <c:v>7.8</c:v>
                </c:pt>
                <c:pt idx="2462">
                  <c:v>7.79</c:v>
                </c:pt>
                <c:pt idx="2463">
                  <c:v>7.72</c:v>
                </c:pt>
                <c:pt idx="2464">
                  <c:v>12.29</c:v>
                </c:pt>
                <c:pt idx="2465">
                  <c:v>12.31</c:v>
                </c:pt>
                <c:pt idx="2466">
                  <c:v>12.5</c:v>
                </c:pt>
                <c:pt idx="2467">
                  <c:v>12.19</c:v>
                </c:pt>
                <c:pt idx="2468">
                  <c:v>11.23</c:v>
                </c:pt>
                <c:pt idx="2469">
                  <c:v>10.92</c:v>
                </c:pt>
                <c:pt idx="2470">
                  <c:v>13.8</c:v>
                </c:pt>
                <c:pt idx="2471">
                  <c:v>13.49</c:v>
                </c:pt>
                <c:pt idx="2472">
                  <c:v>13.67</c:v>
                </c:pt>
                <c:pt idx="2473">
                  <c:v>13.71</c:v>
                </c:pt>
                <c:pt idx="2474">
                  <c:v>11.05</c:v>
                </c:pt>
                <c:pt idx="2475">
                  <c:v>10.78</c:v>
                </c:pt>
                <c:pt idx="2476">
                  <c:v>10.73</c:v>
                </c:pt>
                <c:pt idx="2477">
                  <c:v>10.85</c:v>
                </c:pt>
                <c:pt idx="2478">
                  <c:v>10.7</c:v>
                </c:pt>
                <c:pt idx="2479">
                  <c:v>10.83</c:v>
                </c:pt>
                <c:pt idx="2480">
                  <c:v>10.48</c:v>
                </c:pt>
                <c:pt idx="2481">
                  <c:v>10.46</c:v>
                </c:pt>
                <c:pt idx="2482">
                  <c:v>10.25</c:v>
                </c:pt>
                <c:pt idx="2483">
                  <c:v>10.52</c:v>
                </c:pt>
                <c:pt idx="2484">
                  <c:v>9.5</c:v>
                </c:pt>
                <c:pt idx="2485">
                  <c:v>10.38</c:v>
                </c:pt>
                <c:pt idx="2486">
                  <c:v>9.57</c:v>
                </c:pt>
                <c:pt idx="2487">
                  <c:v>9.83</c:v>
                </c:pt>
                <c:pt idx="2488">
                  <c:v>9.89</c:v>
                </c:pt>
                <c:pt idx="2489">
                  <c:v>13.64</c:v>
                </c:pt>
                <c:pt idx="2490">
                  <c:v>13.52</c:v>
                </c:pt>
                <c:pt idx="2491">
                  <c:v>13.61</c:v>
                </c:pt>
                <c:pt idx="2492">
                  <c:v>11.68</c:v>
                </c:pt>
                <c:pt idx="2493">
                  <c:v>11.84</c:v>
                </c:pt>
                <c:pt idx="2494">
                  <c:v>11.63</c:v>
                </c:pt>
                <c:pt idx="2495">
                  <c:v>11.92</c:v>
                </c:pt>
                <c:pt idx="2496">
                  <c:v>7.76</c:v>
                </c:pt>
                <c:pt idx="2497">
                  <c:v>7.78</c:v>
                </c:pt>
                <c:pt idx="2498">
                  <c:v>8.92</c:v>
                </c:pt>
                <c:pt idx="2499">
                  <c:v>9.2200000000000006</c:v>
                </c:pt>
                <c:pt idx="2500">
                  <c:v>11.27</c:v>
                </c:pt>
                <c:pt idx="2501">
                  <c:v>11.14</c:v>
                </c:pt>
                <c:pt idx="2502">
                  <c:v>11.21</c:v>
                </c:pt>
                <c:pt idx="2503">
                  <c:v>11.29</c:v>
                </c:pt>
                <c:pt idx="2504">
                  <c:v>11.34</c:v>
                </c:pt>
                <c:pt idx="2505">
                  <c:v>9.7899999999999991</c:v>
                </c:pt>
                <c:pt idx="2506">
                  <c:v>9.9600000000000009</c:v>
                </c:pt>
                <c:pt idx="2507">
                  <c:v>9.81</c:v>
                </c:pt>
                <c:pt idx="2508">
                  <c:v>11.82</c:v>
                </c:pt>
                <c:pt idx="2509">
                  <c:v>9.92</c:v>
                </c:pt>
                <c:pt idx="2510">
                  <c:v>10.02</c:v>
                </c:pt>
                <c:pt idx="2511">
                  <c:v>10.09</c:v>
                </c:pt>
                <c:pt idx="2512">
                  <c:v>10.220000000000001</c:v>
                </c:pt>
                <c:pt idx="2513">
                  <c:v>9.25</c:v>
                </c:pt>
                <c:pt idx="2514">
                  <c:v>10.71</c:v>
                </c:pt>
                <c:pt idx="2515">
                  <c:v>10.85</c:v>
                </c:pt>
                <c:pt idx="2516">
                  <c:v>10.52</c:v>
                </c:pt>
                <c:pt idx="2517">
                  <c:v>10.79</c:v>
                </c:pt>
                <c:pt idx="2518">
                  <c:v>13.4</c:v>
                </c:pt>
                <c:pt idx="2519">
                  <c:v>10.01</c:v>
                </c:pt>
                <c:pt idx="2520">
                  <c:v>10</c:v>
                </c:pt>
                <c:pt idx="2521">
                  <c:v>10.99</c:v>
                </c:pt>
                <c:pt idx="2522">
                  <c:v>11.02</c:v>
                </c:pt>
                <c:pt idx="2523">
                  <c:v>7.51</c:v>
                </c:pt>
                <c:pt idx="2524">
                  <c:v>7.48</c:v>
                </c:pt>
                <c:pt idx="2525">
                  <c:v>7.74</c:v>
                </c:pt>
                <c:pt idx="2526">
                  <c:v>10.99</c:v>
                </c:pt>
                <c:pt idx="2527">
                  <c:v>11.21</c:v>
                </c:pt>
                <c:pt idx="2528">
                  <c:v>9.44</c:v>
                </c:pt>
                <c:pt idx="2529">
                  <c:v>9.5500000000000007</c:v>
                </c:pt>
                <c:pt idx="2530">
                  <c:v>9.5500000000000007</c:v>
                </c:pt>
                <c:pt idx="2531">
                  <c:v>10.62</c:v>
                </c:pt>
                <c:pt idx="2532">
                  <c:v>10.47</c:v>
                </c:pt>
                <c:pt idx="2533">
                  <c:v>8.56</c:v>
                </c:pt>
                <c:pt idx="2534">
                  <c:v>8.6999999999999993</c:v>
                </c:pt>
                <c:pt idx="2535">
                  <c:v>8.44</c:v>
                </c:pt>
                <c:pt idx="2536">
                  <c:v>8.5399999999999991</c:v>
                </c:pt>
                <c:pt idx="2537">
                  <c:v>9.0399999999999991</c:v>
                </c:pt>
                <c:pt idx="2538">
                  <c:v>9.11</c:v>
                </c:pt>
                <c:pt idx="2539">
                  <c:v>9.17</c:v>
                </c:pt>
                <c:pt idx="2540">
                  <c:v>9.1</c:v>
                </c:pt>
                <c:pt idx="2541">
                  <c:v>9.27</c:v>
                </c:pt>
                <c:pt idx="2542">
                  <c:v>9.07</c:v>
                </c:pt>
                <c:pt idx="2543">
                  <c:v>10.36</c:v>
                </c:pt>
                <c:pt idx="2544">
                  <c:v>10.31</c:v>
                </c:pt>
                <c:pt idx="2545">
                  <c:v>10.49</c:v>
                </c:pt>
                <c:pt idx="2546">
                  <c:v>10.63</c:v>
                </c:pt>
                <c:pt idx="2547">
                  <c:v>10.36</c:v>
                </c:pt>
                <c:pt idx="2548">
                  <c:v>12</c:v>
                </c:pt>
                <c:pt idx="2549">
                  <c:v>11.94</c:v>
                </c:pt>
                <c:pt idx="2550">
                  <c:v>11.95</c:v>
                </c:pt>
                <c:pt idx="2551">
                  <c:v>11.93</c:v>
                </c:pt>
                <c:pt idx="2552">
                  <c:v>15.33</c:v>
                </c:pt>
                <c:pt idx="2553">
                  <c:v>15.13</c:v>
                </c:pt>
                <c:pt idx="2554">
                  <c:v>9.52</c:v>
                </c:pt>
                <c:pt idx="2555">
                  <c:v>9.58</c:v>
                </c:pt>
                <c:pt idx="2556">
                  <c:v>9.77</c:v>
                </c:pt>
                <c:pt idx="2557">
                  <c:v>9.6199999999999992</c:v>
                </c:pt>
                <c:pt idx="2558">
                  <c:v>9.76</c:v>
                </c:pt>
                <c:pt idx="2559">
                  <c:v>10.029999999999999</c:v>
                </c:pt>
                <c:pt idx="2560">
                  <c:v>10.039999999999999</c:v>
                </c:pt>
                <c:pt idx="2561">
                  <c:v>10.15</c:v>
                </c:pt>
                <c:pt idx="2562">
                  <c:v>10.23</c:v>
                </c:pt>
                <c:pt idx="2563">
                  <c:v>10.08</c:v>
                </c:pt>
                <c:pt idx="2564">
                  <c:v>9.15</c:v>
                </c:pt>
                <c:pt idx="2565">
                  <c:v>9.15</c:v>
                </c:pt>
                <c:pt idx="2566">
                  <c:v>10.57</c:v>
                </c:pt>
                <c:pt idx="2567">
                  <c:v>9.5</c:v>
                </c:pt>
                <c:pt idx="2568">
                  <c:v>9.61</c:v>
                </c:pt>
                <c:pt idx="2569">
                  <c:v>9.52</c:v>
                </c:pt>
                <c:pt idx="2570">
                  <c:v>9.3699999999999992</c:v>
                </c:pt>
                <c:pt idx="2571">
                  <c:v>9.57</c:v>
                </c:pt>
                <c:pt idx="2572">
                  <c:v>12.28</c:v>
                </c:pt>
                <c:pt idx="2573">
                  <c:v>12.21</c:v>
                </c:pt>
                <c:pt idx="2574">
                  <c:v>7.9</c:v>
                </c:pt>
                <c:pt idx="2575">
                  <c:v>10.38</c:v>
                </c:pt>
                <c:pt idx="2576">
                  <c:v>9.89</c:v>
                </c:pt>
                <c:pt idx="2577">
                  <c:v>9.77</c:v>
                </c:pt>
                <c:pt idx="2578">
                  <c:v>9.82</c:v>
                </c:pt>
                <c:pt idx="2579">
                  <c:v>9.68</c:v>
                </c:pt>
                <c:pt idx="2580">
                  <c:v>9.64</c:v>
                </c:pt>
                <c:pt idx="2581">
                  <c:v>11.26</c:v>
                </c:pt>
                <c:pt idx="2582">
                  <c:v>11.3</c:v>
                </c:pt>
                <c:pt idx="2583">
                  <c:v>11.44</c:v>
                </c:pt>
                <c:pt idx="2584">
                  <c:v>11.31</c:v>
                </c:pt>
                <c:pt idx="2585">
                  <c:v>11.41</c:v>
                </c:pt>
                <c:pt idx="2586">
                  <c:v>11.3</c:v>
                </c:pt>
                <c:pt idx="2587">
                  <c:v>10.33</c:v>
                </c:pt>
                <c:pt idx="2588">
                  <c:v>9.76</c:v>
                </c:pt>
                <c:pt idx="2589">
                  <c:v>10.09</c:v>
                </c:pt>
                <c:pt idx="2590">
                  <c:v>9.8800000000000008</c:v>
                </c:pt>
                <c:pt idx="2591">
                  <c:v>9.89</c:v>
                </c:pt>
                <c:pt idx="2592">
                  <c:v>9.9700000000000006</c:v>
                </c:pt>
                <c:pt idx="2593">
                  <c:v>9.93</c:v>
                </c:pt>
                <c:pt idx="2594">
                  <c:v>9.91</c:v>
                </c:pt>
                <c:pt idx="2595">
                  <c:v>10.89</c:v>
                </c:pt>
                <c:pt idx="2596">
                  <c:v>10.66</c:v>
                </c:pt>
                <c:pt idx="2597">
                  <c:v>10.75</c:v>
                </c:pt>
                <c:pt idx="2598">
                  <c:v>9.9700000000000006</c:v>
                </c:pt>
                <c:pt idx="2599">
                  <c:v>10.06</c:v>
                </c:pt>
                <c:pt idx="2600">
                  <c:v>14.04</c:v>
                </c:pt>
                <c:pt idx="2601">
                  <c:v>10.56</c:v>
                </c:pt>
                <c:pt idx="2602">
                  <c:v>8.4700000000000006</c:v>
                </c:pt>
                <c:pt idx="2603">
                  <c:v>8.57</c:v>
                </c:pt>
                <c:pt idx="2604">
                  <c:v>8.56</c:v>
                </c:pt>
                <c:pt idx="2605">
                  <c:v>8.6999999999999993</c:v>
                </c:pt>
                <c:pt idx="2606">
                  <c:v>8.6999999999999993</c:v>
                </c:pt>
                <c:pt idx="2607">
                  <c:v>8.66</c:v>
                </c:pt>
                <c:pt idx="2608">
                  <c:v>11.32</c:v>
                </c:pt>
                <c:pt idx="2609">
                  <c:v>11.4</c:v>
                </c:pt>
                <c:pt idx="2610">
                  <c:v>11.41</c:v>
                </c:pt>
                <c:pt idx="2611">
                  <c:v>11.07</c:v>
                </c:pt>
                <c:pt idx="2612">
                  <c:v>11.48</c:v>
                </c:pt>
                <c:pt idx="2613">
                  <c:v>11.33</c:v>
                </c:pt>
                <c:pt idx="2614">
                  <c:v>11.44</c:v>
                </c:pt>
                <c:pt idx="2615">
                  <c:v>10.73</c:v>
                </c:pt>
                <c:pt idx="2616">
                  <c:v>10.8</c:v>
                </c:pt>
                <c:pt idx="2617">
                  <c:v>10.8</c:v>
                </c:pt>
                <c:pt idx="2618">
                  <c:v>9.9600000000000009</c:v>
                </c:pt>
                <c:pt idx="2619">
                  <c:v>10.02</c:v>
                </c:pt>
                <c:pt idx="2620">
                  <c:v>10.050000000000001</c:v>
                </c:pt>
                <c:pt idx="2621">
                  <c:v>10.02</c:v>
                </c:pt>
                <c:pt idx="2622">
                  <c:v>10.31</c:v>
                </c:pt>
                <c:pt idx="2623">
                  <c:v>10.199999999999999</c:v>
                </c:pt>
                <c:pt idx="2624">
                  <c:v>9.98</c:v>
                </c:pt>
                <c:pt idx="2625">
                  <c:v>10.3</c:v>
                </c:pt>
                <c:pt idx="2626">
                  <c:v>11.29</c:v>
                </c:pt>
                <c:pt idx="2627">
                  <c:v>11.59</c:v>
                </c:pt>
                <c:pt idx="2628">
                  <c:v>11.19</c:v>
                </c:pt>
                <c:pt idx="2629">
                  <c:v>11.43</c:v>
                </c:pt>
                <c:pt idx="2630">
                  <c:v>11.37</c:v>
                </c:pt>
                <c:pt idx="2631">
                  <c:v>9.99</c:v>
                </c:pt>
                <c:pt idx="2632">
                  <c:v>10.050000000000001</c:v>
                </c:pt>
                <c:pt idx="2633">
                  <c:v>9.8699999999999992</c:v>
                </c:pt>
                <c:pt idx="2634">
                  <c:v>9.91</c:v>
                </c:pt>
                <c:pt idx="2635">
                  <c:v>10.08</c:v>
                </c:pt>
                <c:pt idx="2636">
                  <c:v>11.25</c:v>
                </c:pt>
                <c:pt idx="2637">
                  <c:v>11.52</c:v>
                </c:pt>
                <c:pt idx="2638">
                  <c:v>11.42</c:v>
                </c:pt>
                <c:pt idx="2639">
                  <c:v>12.28</c:v>
                </c:pt>
                <c:pt idx="2640">
                  <c:v>12.28</c:v>
                </c:pt>
                <c:pt idx="2641">
                  <c:v>12.35</c:v>
                </c:pt>
                <c:pt idx="2642">
                  <c:v>12.25</c:v>
                </c:pt>
                <c:pt idx="2643">
                  <c:v>10.59</c:v>
                </c:pt>
                <c:pt idx="2644">
                  <c:v>10.67</c:v>
                </c:pt>
                <c:pt idx="2645">
                  <c:v>10</c:v>
                </c:pt>
                <c:pt idx="2646">
                  <c:v>9.24</c:v>
                </c:pt>
                <c:pt idx="2647">
                  <c:v>9.26</c:v>
                </c:pt>
                <c:pt idx="2648">
                  <c:v>9.2799999999999994</c:v>
                </c:pt>
                <c:pt idx="2649">
                  <c:v>12.06</c:v>
                </c:pt>
                <c:pt idx="2650">
                  <c:v>12.27</c:v>
                </c:pt>
                <c:pt idx="2651">
                  <c:v>9.6199999999999992</c:v>
                </c:pt>
                <c:pt idx="2652">
                  <c:v>9.4700000000000006</c:v>
                </c:pt>
                <c:pt idx="2653">
                  <c:v>9.2899999999999991</c:v>
                </c:pt>
                <c:pt idx="2654">
                  <c:v>9.48</c:v>
                </c:pt>
                <c:pt idx="2655">
                  <c:v>11.49</c:v>
                </c:pt>
                <c:pt idx="2656">
                  <c:v>11.44</c:v>
                </c:pt>
                <c:pt idx="2657">
                  <c:v>11.18</c:v>
                </c:pt>
                <c:pt idx="2658">
                  <c:v>12.93</c:v>
                </c:pt>
                <c:pt idx="2659">
                  <c:v>12.93</c:v>
                </c:pt>
                <c:pt idx="2660">
                  <c:v>12.82</c:v>
                </c:pt>
                <c:pt idx="2661">
                  <c:v>12.9</c:v>
                </c:pt>
                <c:pt idx="2662">
                  <c:v>11.53</c:v>
                </c:pt>
                <c:pt idx="2663">
                  <c:v>11.2</c:v>
                </c:pt>
                <c:pt idx="2664">
                  <c:v>11.32</c:v>
                </c:pt>
                <c:pt idx="2665">
                  <c:v>10.32</c:v>
                </c:pt>
                <c:pt idx="2666">
                  <c:v>10.32</c:v>
                </c:pt>
                <c:pt idx="2667">
                  <c:v>11.01</c:v>
                </c:pt>
                <c:pt idx="2668">
                  <c:v>11.17</c:v>
                </c:pt>
                <c:pt idx="2669">
                  <c:v>10.93</c:v>
                </c:pt>
                <c:pt idx="2670">
                  <c:v>10.95</c:v>
                </c:pt>
                <c:pt idx="2671">
                  <c:v>10.83</c:v>
                </c:pt>
                <c:pt idx="2672">
                  <c:v>10.77</c:v>
                </c:pt>
                <c:pt idx="2673">
                  <c:v>8.69</c:v>
                </c:pt>
                <c:pt idx="2674">
                  <c:v>12.27</c:v>
                </c:pt>
                <c:pt idx="2675">
                  <c:v>12.18</c:v>
                </c:pt>
                <c:pt idx="2676">
                  <c:v>10.85</c:v>
                </c:pt>
                <c:pt idx="2677">
                  <c:v>10.74</c:v>
                </c:pt>
                <c:pt idx="2678">
                  <c:v>10.87</c:v>
                </c:pt>
                <c:pt idx="2679">
                  <c:v>10.87</c:v>
                </c:pt>
                <c:pt idx="2680">
                  <c:v>7.82</c:v>
                </c:pt>
                <c:pt idx="2681">
                  <c:v>7.58</c:v>
                </c:pt>
                <c:pt idx="2682">
                  <c:v>7.63</c:v>
                </c:pt>
                <c:pt idx="2683">
                  <c:v>7.69</c:v>
                </c:pt>
                <c:pt idx="2684">
                  <c:v>7.5</c:v>
                </c:pt>
                <c:pt idx="2685">
                  <c:v>12.23</c:v>
                </c:pt>
                <c:pt idx="2686">
                  <c:v>11.48</c:v>
                </c:pt>
                <c:pt idx="2687">
                  <c:v>10.57</c:v>
                </c:pt>
                <c:pt idx="2688">
                  <c:v>10.46</c:v>
                </c:pt>
                <c:pt idx="2689">
                  <c:v>10.4</c:v>
                </c:pt>
                <c:pt idx="2690">
                  <c:v>10.37</c:v>
                </c:pt>
                <c:pt idx="2691">
                  <c:v>10.32</c:v>
                </c:pt>
                <c:pt idx="2692">
                  <c:v>9.6199999999999992</c:v>
                </c:pt>
                <c:pt idx="2693">
                  <c:v>9.18</c:v>
                </c:pt>
                <c:pt idx="2694">
                  <c:v>9.49</c:v>
                </c:pt>
                <c:pt idx="2695">
                  <c:v>9.6300000000000008</c:v>
                </c:pt>
                <c:pt idx="2696">
                  <c:v>11.16</c:v>
                </c:pt>
                <c:pt idx="2697">
                  <c:v>11.41</c:v>
                </c:pt>
                <c:pt idx="2698">
                  <c:v>11.32</c:v>
                </c:pt>
                <c:pt idx="2699">
                  <c:v>11.35</c:v>
                </c:pt>
                <c:pt idx="2700">
                  <c:v>8.76</c:v>
                </c:pt>
                <c:pt idx="2701">
                  <c:v>8.86</c:v>
                </c:pt>
                <c:pt idx="2702">
                  <c:v>8.86</c:v>
                </c:pt>
                <c:pt idx="2703">
                  <c:v>10.89</c:v>
                </c:pt>
                <c:pt idx="2704">
                  <c:v>10.76</c:v>
                </c:pt>
                <c:pt idx="2705">
                  <c:v>10.8</c:v>
                </c:pt>
                <c:pt idx="2706">
                  <c:v>10.81</c:v>
                </c:pt>
                <c:pt idx="2707">
                  <c:v>11.64</c:v>
                </c:pt>
                <c:pt idx="2708">
                  <c:v>11.37</c:v>
                </c:pt>
                <c:pt idx="2709">
                  <c:v>11.55</c:v>
                </c:pt>
                <c:pt idx="2710">
                  <c:v>11.48</c:v>
                </c:pt>
                <c:pt idx="2711">
                  <c:v>11.44</c:v>
                </c:pt>
                <c:pt idx="2712">
                  <c:v>7.78</c:v>
                </c:pt>
                <c:pt idx="2713">
                  <c:v>7.76</c:v>
                </c:pt>
                <c:pt idx="2714">
                  <c:v>11.58</c:v>
                </c:pt>
                <c:pt idx="2715">
                  <c:v>11.33</c:v>
                </c:pt>
                <c:pt idx="2716">
                  <c:v>11.72</c:v>
                </c:pt>
                <c:pt idx="2717">
                  <c:v>11.43</c:v>
                </c:pt>
                <c:pt idx="2718">
                  <c:v>7.33</c:v>
                </c:pt>
                <c:pt idx="2719">
                  <c:v>10.33</c:v>
                </c:pt>
                <c:pt idx="2720">
                  <c:v>10.14</c:v>
                </c:pt>
                <c:pt idx="2721">
                  <c:v>10.17</c:v>
                </c:pt>
                <c:pt idx="2722">
                  <c:v>10.48</c:v>
                </c:pt>
                <c:pt idx="2723">
                  <c:v>10.3</c:v>
                </c:pt>
                <c:pt idx="2724">
                  <c:v>10.050000000000001</c:v>
                </c:pt>
                <c:pt idx="2725">
                  <c:v>10.18</c:v>
                </c:pt>
                <c:pt idx="2726">
                  <c:v>10.08</c:v>
                </c:pt>
                <c:pt idx="2727">
                  <c:v>8.9700000000000006</c:v>
                </c:pt>
                <c:pt idx="2728">
                  <c:v>9.15</c:v>
                </c:pt>
                <c:pt idx="2729">
                  <c:v>9.2200000000000006</c:v>
                </c:pt>
                <c:pt idx="2730">
                  <c:v>9.33</c:v>
                </c:pt>
                <c:pt idx="2731">
                  <c:v>9.92</c:v>
                </c:pt>
                <c:pt idx="2732">
                  <c:v>11.79</c:v>
                </c:pt>
                <c:pt idx="2733">
                  <c:v>9.19</c:v>
                </c:pt>
                <c:pt idx="2734">
                  <c:v>9.36</c:v>
                </c:pt>
                <c:pt idx="2735">
                  <c:v>9.44</c:v>
                </c:pt>
                <c:pt idx="2736">
                  <c:v>10.63</c:v>
                </c:pt>
                <c:pt idx="2737">
                  <c:v>10.67</c:v>
                </c:pt>
                <c:pt idx="2738">
                  <c:v>10.59</c:v>
                </c:pt>
                <c:pt idx="2739">
                  <c:v>10.75</c:v>
                </c:pt>
                <c:pt idx="2740">
                  <c:v>9.76</c:v>
                </c:pt>
                <c:pt idx="2741">
                  <c:v>9.66</c:v>
                </c:pt>
                <c:pt idx="2742">
                  <c:v>10.16</c:v>
                </c:pt>
                <c:pt idx="2743">
                  <c:v>9.9600000000000009</c:v>
                </c:pt>
                <c:pt idx="2744">
                  <c:v>12.2</c:v>
                </c:pt>
                <c:pt idx="2745">
                  <c:v>12.54</c:v>
                </c:pt>
                <c:pt idx="2746">
                  <c:v>12.23</c:v>
                </c:pt>
                <c:pt idx="2747">
                  <c:v>8.9600000000000009</c:v>
                </c:pt>
                <c:pt idx="2748">
                  <c:v>9.23</c:v>
                </c:pt>
                <c:pt idx="2749">
                  <c:v>8.99</c:v>
                </c:pt>
                <c:pt idx="2750">
                  <c:v>9.01</c:v>
                </c:pt>
                <c:pt idx="2751">
                  <c:v>10.99</c:v>
                </c:pt>
                <c:pt idx="2752">
                  <c:v>11.11</c:v>
                </c:pt>
                <c:pt idx="2753">
                  <c:v>9.4600000000000009</c:v>
                </c:pt>
                <c:pt idx="2754">
                  <c:v>9.64</c:v>
                </c:pt>
                <c:pt idx="2755">
                  <c:v>9.75</c:v>
                </c:pt>
                <c:pt idx="2756">
                  <c:v>13.53</c:v>
                </c:pt>
                <c:pt idx="2757">
                  <c:v>13.19</c:v>
                </c:pt>
                <c:pt idx="2758">
                  <c:v>13.48</c:v>
                </c:pt>
                <c:pt idx="2759">
                  <c:v>13.32</c:v>
                </c:pt>
                <c:pt idx="2760">
                  <c:v>13.16</c:v>
                </c:pt>
                <c:pt idx="2761">
                  <c:v>13.37</c:v>
                </c:pt>
                <c:pt idx="2762">
                  <c:v>13.25</c:v>
                </c:pt>
                <c:pt idx="2763">
                  <c:v>13.15</c:v>
                </c:pt>
                <c:pt idx="2764">
                  <c:v>14.71</c:v>
                </c:pt>
                <c:pt idx="2765">
                  <c:v>14.58</c:v>
                </c:pt>
                <c:pt idx="2766">
                  <c:v>14.78</c:v>
                </c:pt>
                <c:pt idx="2767">
                  <c:v>10.75</c:v>
                </c:pt>
                <c:pt idx="2768">
                  <c:v>10.9</c:v>
                </c:pt>
                <c:pt idx="2769">
                  <c:v>11.05</c:v>
                </c:pt>
                <c:pt idx="2770">
                  <c:v>10.68</c:v>
                </c:pt>
                <c:pt idx="2771">
                  <c:v>10.78</c:v>
                </c:pt>
                <c:pt idx="2772">
                  <c:v>9.9600000000000009</c:v>
                </c:pt>
                <c:pt idx="2773">
                  <c:v>9.42</c:v>
                </c:pt>
                <c:pt idx="2774">
                  <c:v>9.67</c:v>
                </c:pt>
                <c:pt idx="2775">
                  <c:v>9.6999999999999993</c:v>
                </c:pt>
                <c:pt idx="2776">
                  <c:v>12.64</c:v>
                </c:pt>
                <c:pt idx="2777">
                  <c:v>12.64</c:v>
                </c:pt>
                <c:pt idx="2778">
                  <c:v>12.47</c:v>
                </c:pt>
                <c:pt idx="2779">
                  <c:v>12.37</c:v>
                </c:pt>
                <c:pt idx="2780">
                  <c:v>10.16</c:v>
                </c:pt>
                <c:pt idx="2781">
                  <c:v>10.33</c:v>
                </c:pt>
                <c:pt idx="2782">
                  <c:v>10.41</c:v>
                </c:pt>
                <c:pt idx="2783">
                  <c:v>10.33</c:v>
                </c:pt>
                <c:pt idx="2784">
                  <c:v>10.32</c:v>
                </c:pt>
                <c:pt idx="2785">
                  <c:v>9.6</c:v>
                </c:pt>
                <c:pt idx="2786">
                  <c:v>9.39</c:v>
                </c:pt>
                <c:pt idx="2787">
                  <c:v>9.65</c:v>
                </c:pt>
                <c:pt idx="2788">
                  <c:v>9.44</c:v>
                </c:pt>
                <c:pt idx="2789">
                  <c:v>9.36</c:v>
                </c:pt>
                <c:pt idx="2790">
                  <c:v>9.33</c:v>
                </c:pt>
                <c:pt idx="2791">
                  <c:v>13.07</c:v>
                </c:pt>
                <c:pt idx="2792">
                  <c:v>13.06</c:v>
                </c:pt>
                <c:pt idx="2793">
                  <c:v>12.41</c:v>
                </c:pt>
                <c:pt idx="2794">
                  <c:v>12.49</c:v>
                </c:pt>
                <c:pt idx="2795">
                  <c:v>12.51</c:v>
                </c:pt>
                <c:pt idx="2796">
                  <c:v>11.93</c:v>
                </c:pt>
                <c:pt idx="2797">
                  <c:v>11.67</c:v>
                </c:pt>
                <c:pt idx="2798">
                  <c:v>11.64</c:v>
                </c:pt>
                <c:pt idx="2799">
                  <c:v>13.02</c:v>
                </c:pt>
                <c:pt idx="2800">
                  <c:v>13</c:v>
                </c:pt>
                <c:pt idx="2801">
                  <c:v>13.02</c:v>
                </c:pt>
                <c:pt idx="2802">
                  <c:v>9.99</c:v>
                </c:pt>
                <c:pt idx="2803">
                  <c:v>9.9700000000000006</c:v>
                </c:pt>
                <c:pt idx="2804">
                  <c:v>10.67</c:v>
                </c:pt>
                <c:pt idx="2805">
                  <c:v>10.54</c:v>
                </c:pt>
                <c:pt idx="2806">
                  <c:v>11.27</c:v>
                </c:pt>
                <c:pt idx="2807">
                  <c:v>10.98</c:v>
                </c:pt>
                <c:pt idx="2808">
                  <c:v>11.06</c:v>
                </c:pt>
                <c:pt idx="2809">
                  <c:v>10.97</c:v>
                </c:pt>
                <c:pt idx="2810">
                  <c:v>8.99</c:v>
                </c:pt>
                <c:pt idx="2811">
                  <c:v>8.68</c:v>
                </c:pt>
                <c:pt idx="2812">
                  <c:v>8.85</c:v>
                </c:pt>
                <c:pt idx="2813">
                  <c:v>9.56</c:v>
                </c:pt>
                <c:pt idx="2814">
                  <c:v>9.4700000000000006</c:v>
                </c:pt>
                <c:pt idx="2815">
                  <c:v>9.69</c:v>
                </c:pt>
                <c:pt idx="2816">
                  <c:v>9.76</c:v>
                </c:pt>
                <c:pt idx="2817">
                  <c:v>9.64</c:v>
                </c:pt>
                <c:pt idx="2818">
                  <c:v>9.77</c:v>
                </c:pt>
                <c:pt idx="2819">
                  <c:v>9.5399999999999991</c:v>
                </c:pt>
                <c:pt idx="2820">
                  <c:v>9.82</c:v>
                </c:pt>
                <c:pt idx="2821">
                  <c:v>9.84</c:v>
                </c:pt>
                <c:pt idx="2822">
                  <c:v>10.1</c:v>
                </c:pt>
                <c:pt idx="2823">
                  <c:v>9.0500000000000007</c:v>
                </c:pt>
                <c:pt idx="2824">
                  <c:v>9.41</c:v>
                </c:pt>
                <c:pt idx="2825">
                  <c:v>8.98</c:v>
                </c:pt>
                <c:pt idx="2826">
                  <c:v>9.18</c:v>
                </c:pt>
                <c:pt idx="2827">
                  <c:v>9.27</c:v>
                </c:pt>
                <c:pt idx="2828">
                  <c:v>9.27</c:v>
                </c:pt>
                <c:pt idx="2829">
                  <c:v>12.37</c:v>
                </c:pt>
                <c:pt idx="2830">
                  <c:v>12.52</c:v>
                </c:pt>
                <c:pt idx="2831">
                  <c:v>12.47</c:v>
                </c:pt>
                <c:pt idx="2832">
                  <c:v>10.67</c:v>
                </c:pt>
                <c:pt idx="2833">
                  <c:v>10.71</c:v>
                </c:pt>
                <c:pt idx="2834">
                  <c:v>8.69</c:v>
                </c:pt>
                <c:pt idx="2835">
                  <c:v>8.66</c:v>
                </c:pt>
                <c:pt idx="2836">
                  <c:v>8.6</c:v>
                </c:pt>
                <c:pt idx="2837">
                  <c:v>8.6199999999999992</c:v>
                </c:pt>
                <c:pt idx="2838">
                  <c:v>10.47</c:v>
                </c:pt>
                <c:pt idx="2839">
                  <c:v>10.61</c:v>
                </c:pt>
                <c:pt idx="2840">
                  <c:v>10.38</c:v>
                </c:pt>
                <c:pt idx="2841">
                  <c:v>10.84</c:v>
                </c:pt>
                <c:pt idx="2842">
                  <c:v>10.96</c:v>
                </c:pt>
                <c:pt idx="2843">
                  <c:v>11.53</c:v>
                </c:pt>
                <c:pt idx="2844">
                  <c:v>11.44</c:v>
                </c:pt>
                <c:pt idx="2845">
                  <c:v>14.61</c:v>
                </c:pt>
                <c:pt idx="2846">
                  <c:v>14.66</c:v>
                </c:pt>
                <c:pt idx="2847">
                  <c:v>7.6</c:v>
                </c:pt>
                <c:pt idx="2848">
                  <c:v>7.92</c:v>
                </c:pt>
                <c:pt idx="2849">
                  <c:v>7.86</c:v>
                </c:pt>
                <c:pt idx="2850">
                  <c:v>7.89</c:v>
                </c:pt>
                <c:pt idx="2851">
                  <c:v>11.07</c:v>
                </c:pt>
                <c:pt idx="2852">
                  <c:v>11.36</c:v>
                </c:pt>
                <c:pt idx="2853">
                  <c:v>11.3</c:v>
                </c:pt>
                <c:pt idx="2854">
                  <c:v>11.35</c:v>
                </c:pt>
                <c:pt idx="2855">
                  <c:v>11.6</c:v>
                </c:pt>
                <c:pt idx="2856">
                  <c:v>11.81</c:v>
                </c:pt>
                <c:pt idx="2857">
                  <c:v>11.68</c:v>
                </c:pt>
                <c:pt idx="2858">
                  <c:v>13.42</c:v>
                </c:pt>
                <c:pt idx="2859">
                  <c:v>13.31</c:v>
                </c:pt>
                <c:pt idx="2860">
                  <c:v>13.45</c:v>
                </c:pt>
                <c:pt idx="2861">
                  <c:v>13.22</c:v>
                </c:pt>
                <c:pt idx="2862">
                  <c:v>13.28</c:v>
                </c:pt>
                <c:pt idx="2863">
                  <c:v>11.63</c:v>
                </c:pt>
                <c:pt idx="2864">
                  <c:v>11.79</c:v>
                </c:pt>
                <c:pt idx="2865">
                  <c:v>11.69</c:v>
                </c:pt>
                <c:pt idx="2866">
                  <c:v>11.63</c:v>
                </c:pt>
                <c:pt idx="2867">
                  <c:v>11.62</c:v>
                </c:pt>
                <c:pt idx="2868">
                  <c:v>11.74</c:v>
                </c:pt>
                <c:pt idx="2869">
                  <c:v>10.039999999999999</c:v>
                </c:pt>
                <c:pt idx="2870">
                  <c:v>10.02</c:v>
                </c:pt>
                <c:pt idx="2871">
                  <c:v>9.9499999999999993</c:v>
                </c:pt>
                <c:pt idx="2872">
                  <c:v>13.44</c:v>
                </c:pt>
                <c:pt idx="2873">
                  <c:v>13.3</c:v>
                </c:pt>
                <c:pt idx="2874">
                  <c:v>13.35</c:v>
                </c:pt>
                <c:pt idx="2875">
                  <c:v>13.37</c:v>
                </c:pt>
                <c:pt idx="2876">
                  <c:v>10.41</c:v>
                </c:pt>
                <c:pt idx="2877">
                  <c:v>10.46</c:v>
                </c:pt>
                <c:pt idx="2878">
                  <c:v>10.11</c:v>
                </c:pt>
                <c:pt idx="2879">
                  <c:v>10.029999999999999</c:v>
                </c:pt>
                <c:pt idx="2880">
                  <c:v>10.79</c:v>
                </c:pt>
                <c:pt idx="2881">
                  <c:v>10.73</c:v>
                </c:pt>
                <c:pt idx="2882">
                  <c:v>10.77</c:v>
                </c:pt>
                <c:pt idx="2883">
                  <c:v>11.68</c:v>
                </c:pt>
                <c:pt idx="2884">
                  <c:v>11.66</c:v>
                </c:pt>
                <c:pt idx="2885">
                  <c:v>9.16</c:v>
                </c:pt>
                <c:pt idx="2886">
                  <c:v>9.3000000000000007</c:v>
                </c:pt>
                <c:pt idx="2887">
                  <c:v>10.029999999999999</c:v>
                </c:pt>
                <c:pt idx="2888">
                  <c:v>10.18</c:v>
                </c:pt>
                <c:pt idx="2889">
                  <c:v>9.93</c:v>
                </c:pt>
                <c:pt idx="2890">
                  <c:v>9.17</c:v>
                </c:pt>
                <c:pt idx="2891">
                  <c:v>9.33</c:v>
                </c:pt>
                <c:pt idx="2892">
                  <c:v>9.24</c:v>
                </c:pt>
                <c:pt idx="2893">
                  <c:v>9.4</c:v>
                </c:pt>
                <c:pt idx="2894">
                  <c:v>9.26</c:v>
                </c:pt>
                <c:pt idx="2895">
                  <c:v>9.17</c:v>
                </c:pt>
                <c:pt idx="2896">
                  <c:v>9.15</c:v>
                </c:pt>
                <c:pt idx="2897">
                  <c:v>9.1199999999999992</c:v>
                </c:pt>
                <c:pt idx="2898">
                  <c:v>9.35</c:v>
                </c:pt>
                <c:pt idx="2899">
                  <c:v>11.99</c:v>
                </c:pt>
                <c:pt idx="2900">
                  <c:v>11.54</c:v>
                </c:pt>
                <c:pt idx="2901">
                  <c:v>11.75</c:v>
                </c:pt>
                <c:pt idx="2902">
                  <c:v>11.78</c:v>
                </c:pt>
                <c:pt idx="2903">
                  <c:v>7.98</c:v>
                </c:pt>
                <c:pt idx="2904">
                  <c:v>7.78</c:v>
                </c:pt>
                <c:pt idx="2905">
                  <c:v>7.77</c:v>
                </c:pt>
                <c:pt idx="2906">
                  <c:v>10.32</c:v>
                </c:pt>
                <c:pt idx="2907">
                  <c:v>10.199999999999999</c:v>
                </c:pt>
                <c:pt idx="2908">
                  <c:v>10.09</c:v>
                </c:pt>
                <c:pt idx="2909">
                  <c:v>10.35</c:v>
                </c:pt>
                <c:pt idx="2910">
                  <c:v>10.34</c:v>
                </c:pt>
                <c:pt idx="2911">
                  <c:v>7.9</c:v>
                </c:pt>
                <c:pt idx="2912">
                  <c:v>7.68</c:v>
                </c:pt>
                <c:pt idx="2913">
                  <c:v>7.87</c:v>
                </c:pt>
                <c:pt idx="2914">
                  <c:v>11.63</c:v>
                </c:pt>
                <c:pt idx="2915">
                  <c:v>11.5</c:v>
                </c:pt>
                <c:pt idx="2916">
                  <c:v>11.55</c:v>
                </c:pt>
                <c:pt idx="2917">
                  <c:v>10.08</c:v>
                </c:pt>
                <c:pt idx="2918">
                  <c:v>9.8000000000000007</c:v>
                </c:pt>
                <c:pt idx="2919">
                  <c:v>11.8</c:v>
                </c:pt>
                <c:pt idx="2920">
                  <c:v>11.52</c:v>
                </c:pt>
                <c:pt idx="2921">
                  <c:v>11.65</c:v>
                </c:pt>
                <c:pt idx="2922">
                  <c:v>7.93</c:v>
                </c:pt>
                <c:pt idx="2923">
                  <c:v>8.17</c:v>
                </c:pt>
                <c:pt idx="2924">
                  <c:v>12.59</c:v>
                </c:pt>
                <c:pt idx="2925">
                  <c:v>12.64</c:v>
                </c:pt>
                <c:pt idx="2926">
                  <c:v>8.7100000000000009</c:v>
                </c:pt>
                <c:pt idx="2927">
                  <c:v>8.89</c:v>
                </c:pt>
                <c:pt idx="2928">
                  <c:v>8.92</c:v>
                </c:pt>
                <c:pt idx="2929">
                  <c:v>9.69</c:v>
                </c:pt>
                <c:pt idx="2930">
                  <c:v>9.69</c:v>
                </c:pt>
                <c:pt idx="2931">
                  <c:v>9.89</c:v>
                </c:pt>
                <c:pt idx="2932">
                  <c:v>9.84</c:v>
                </c:pt>
                <c:pt idx="2933">
                  <c:v>9.82</c:v>
                </c:pt>
                <c:pt idx="2934">
                  <c:v>11.32</c:v>
                </c:pt>
                <c:pt idx="2935">
                  <c:v>11.34</c:v>
                </c:pt>
                <c:pt idx="2936">
                  <c:v>11.55</c:v>
                </c:pt>
                <c:pt idx="2937">
                  <c:v>9.89</c:v>
                </c:pt>
                <c:pt idx="2938">
                  <c:v>9.77</c:v>
                </c:pt>
                <c:pt idx="2939">
                  <c:v>9.58</c:v>
                </c:pt>
                <c:pt idx="2940">
                  <c:v>9.86</c:v>
                </c:pt>
                <c:pt idx="2941">
                  <c:v>11.58</c:v>
                </c:pt>
                <c:pt idx="2942">
                  <c:v>11.36</c:v>
                </c:pt>
                <c:pt idx="2943">
                  <c:v>11.34</c:v>
                </c:pt>
                <c:pt idx="2944">
                  <c:v>11.59</c:v>
                </c:pt>
                <c:pt idx="2945">
                  <c:v>10.48</c:v>
                </c:pt>
                <c:pt idx="2946">
                  <c:v>10.31</c:v>
                </c:pt>
                <c:pt idx="2947">
                  <c:v>10.41</c:v>
                </c:pt>
                <c:pt idx="2948">
                  <c:v>7.68</c:v>
                </c:pt>
                <c:pt idx="2949">
                  <c:v>7.15</c:v>
                </c:pt>
                <c:pt idx="2950">
                  <c:v>7.32</c:v>
                </c:pt>
                <c:pt idx="2951">
                  <c:v>7.31</c:v>
                </c:pt>
                <c:pt idx="2952">
                  <c:v>7.44</c:v>
                </c:pt>
                <c:pt idx="2953">
                  <c:v>7.4</c:v>
                </c:pt>
                <c:pt idx="2954">
                  <c:v>7.41</c:v>
                </c:pt>
                <c:pt idx="2955">
                  <c:v>7.46</c:v>
                </c:pt>
                <c:pt idx="2956">
                  <c:v>8.57</c:v>
                </c:pt>
                <c:pt idx="2957">
                  <c:v>8.4499999999999993</c:v>
                </c:pt>
                <c:pt idx="2958">
                  <c:v>8.5299999999999994</c:v>
                </c:pt>
                <c:pt idx="2959">
                  <c:v>8.5299999999999994</c:v>
                </c:pt>
                <c:pt idx="2960">
                  <c:v>8.48</c:v>
                </c:pt>
                <c:pt idx="2961">
                  <c:v>8.5500000000000007</c:v>
                </c:pt>
                <c:pt idx="2962">
                  <c:v>10.92</c:v>
                </c:pt>
                <c:pt idx="2963">
                  <c:v>10.9</c:v>
                </c:pt>
                <c:pt idx="2964">
                  <c:v>10.68</c:v>
                </c:pt>
                <c:pt idx="2965">
                  <c:v>10.8</c:v>
                </c:pt>
                <c:pt idx="2966">
                  <c:v>8.4499999999999993</c:v>
                </c:pt>
                <c:pt idx="2967">
                  <c:v>8.3800000000000008</c:v>
                </c:pt>
                <c:pt idx="2968">
                  <c:v>8.2100000000000009</c:v>
                </c:pt>
                <c:pt idx="2969">
                  <c:v>15.23</c:v>
                </c:pt>
                <c:pt idx="2970">
                  <c:v>15.5</c:v>
                </c:pt>
                <c:pt idx="2971">
                  <c:v>9.19</c:v>
                </c:pt>
                <c:pt idx="2972">
                  <c:v>9.15</c:v>
                </c:pt>
                <c:pt idx="2973">
                  <c:v>9.2100000000000009</c:v>
                </c:pt>
                <c:pt idx="2974">
                  <c:v>9.27</c:v>
                </c:pt>
                <c:pt idx="2975">
                  <c:v>9.1999999999999993</c:v>
                </c:pt>
                <c:pt idx="2976">
                  <c:v>10.130000000000001</c:v>
                </c:pt>
                <c:pt idx="2977">
                  <c:v>10</c:v>
                </c:pt>
                <c:pt idx="2978">
                  <c:v>9.98</c:v>
                </c:pt>
                <c:pt idx="2979">
                  <c:v>10.01</c:v>
                </c:pt>
                <c:pt idx="2980">
                  <c:v>8.81</c:v>
                </c:pt>
                <c:pt idx="2981">
                  <c:v>9.4600000000000009</c:v>
                </c:pt>
                <c:pt idx="2982">
                  <c:v>9.15</c:v>
                </c:pt>
                <c:pt idx="2983">
                  <c:v>9.6</c:v>
                </c:pt>
                <c:pt idx="2984">
                  <c:v>9.49</c:v>
                </c:pt>
                <c:pt idx="2985">
                  <c:v>9.56</c:v>
                </c:pt>
                <c:pt idx="2986">
                  <c:v>9.51</c:v>
                </c:pt>
                <c:pt idx="2987">
                  <c:v>8.6999999999999993</c:v>
                </c:pt>
                <c:pt idx="2988">
                  <c:v>8.9</c:v>
                </c:pt>
                <c:pt idx="2989">
                  <c:v>12.21</c:v>
                </c:pt>
                <c:pt idx="2990">
                  <c:v>12.01</c:v>
                </c:pt>
                <c:pt idx="2991">
                  <c:v>12.06</c:v>
                </c:pt>
                <c:pt idx="2992">
                  <c:v>12.12</c:v>
                </c:pt>
                <c:pt idx="2993">
                  <c:v>10.39</c:v>
                </c:pt>
                <c:pt idx="2994">
                  <c:v>10.43</c:v>
                </c:pt>
                <c:pt idx="2995">
                  <c:v>10.31</c:v>
                </c:pt>
                <c:pt idx="2996">
                  <c:v>10.33</c:v>
                </c:pt>
                <c:pt idx="2997">
                  <c:v>10.26</c:v>
                </c:pt>
                <c:pt idx="2998">
                  <c:v>8.3699999999999992</c:v>
                </c:pt>
                <c:pt idx="2999">
                  <c:v>8.57</c:v>
                </c:pt>
                <c:pt idx="3000">
                  <c:v>8.31</c:v>
                </c:pt>
                <c:pt idx="3001">
                  <c:v>8.2200000000000006</c:v>
                </c:pt>
                <c:pt idx="3002">
                  <c:v>11.36</c:v>
                </c:pt>
                <c:pt idx="3003">
                  <c:v>11.17</c:v>
                </c:pt>
                <c:pt idx="3004">
                  <c:v>11.13</c:v>
                </c:pt>
                <c:pt idx="3005">
                  <c:v>11.17</c:v>
                </c:pt>
                <c:pt idx="3006">
                  <c:v>10.91</c:v>
                </c:pt>
                <c:pt idx="3007">
                  <c:v>10.86</c:v>
                </c:pt>
                <c:pt idx="3008">
                  <c:v>10.83</c:v>
                </c:pt>
                <c:pt idx="3009">
                  <c:v>10.74</c:v>
                </c:pt>
                <c:pt idx="3010">
                  <c:v>10.55</c:v>
                </c:pt>
                <c:pt idx="3011">
                  <c:v>10.87</c:v>
                </c:pt>
                <c:pt idx="3012">
                  <c:v>10.34</c:v>
                </c:pt>
                <c:pt idx="3013">
                  <c:v>9.6999999999999993</c:v>
                </c:pt>
                <c:pt idx="3014">
                  <c:v>9.75</c:v>
                </c:pt>
                <c:pt idx="3015">
                  <c:v>9.6300000000000008</c:v>
                </c:pt>
                <c:pt idx="3016">
                  <c:v>9.74</c:v>
                </c:pt>
                <c:pt idx="3017">
                  <c:v>10.98</c:v>
                </c:pt>
                <c:pt idx="3018">
                  <c:v>10.63</c:v>
                </c:pt>
                <c:pt idx="3019">
                  <c:v>10.74</c:v>
                </c:pt>
                <c:pt idx="3020">
                  <c:v>9.57</c:v>
                </c:pt>
                <c:pt idx="3021">
                  <c:v>9.41</c:v>
                </c:pt>
                <c:pt idx="3022">
                  <c:v>9.69</c:v>
                </c:pt>
                <c:pt idx="3023">
                  <c:v>9.1199999999999992</c:v>
                </c:pt>
                <c:pt idx="3024">
                  <c:v>9.36</c:v>
                </c:pt>
                <c:pt idx="3025">
                  <c:v>9.1999999999999993</c:v>
                </c:pt>
                <c:pt idx="3026">
                  <c:v>11.65</c:v>
                </c:pt>
                <c:pt idx="3027">
                  <c:v>11.38</c:v>
                </c:pt>
                <c:pt idx="3028">
                  <c:v>12.05</c:v>
                </c:pt>
                <c:pt idx="3029">
                  <c:v>10.45</c:v>
                </c:pt>
                <c:pt idx="3030">
                  <c:v>10.16</c:v>
                </c:pt>
                <c:pt idx="3031">
                  <c:v>10.63</c:v>
                </c:pt>
                <c:pt idx="3032">
                  <c:v>10.199999999999999</c:v>
                </c:pt>
                <c:pt idx="3033">
                  <c:v>10.98</c:v>
                </c:pt>
                <c:pt idx="3034">
                  <c:v>10.93</c:v>
                </c:pt>
                <c:pt idx="3035">
                  <c:v>10.97</c:v>
                </c:pt>
                <c:pt idx="3036">
                  <c:v>10.85</c:v>
                </c:pt>
                <c:pt idx="3037">
                  <c:v>11.03</c:v>
                </c:pt>
                <c:pt idx="3038">
                  <c:v>10.61</c:v>
                </c:pt>
                <c:pt idx="3039">
                  <c:v>10.62</c:v>
                </c:pt>
                <c:pt idx="3040">
                  <c:v>10.7</c:v>
                </c:pt>
                <c:pt idx="3041">
                  <c:v>8.9700000000000006</c:v>
                </c:pt>
                <c:pt idx="3042">
                  <c:v>8.8699999999999992</c:v>
                </c:pt>
                <c:pt idx="3043">
                  <c:v>9.0500000000000007</c:v>
                </c:pt>
                <c:pt idx="3044">
                  <c:v>9.1999999999999993</c:v>
                </c:pt>
                <c:pt idx="3045">
                  <c:v>8.9</c:v>
                </c:pt>
                <c:pt idx="3046">
                  <c:v>9.09</c:v>
                </c:pt>
                <c:pt idx="3047">
                  <c:v>10.95</c:v>
                </c:pt>
                <c:pt idx="3048">
                  <c:v>10.88</c:v>
                </c:pt>
                <c:pt idx="3049">
                  <c:v>10.81</c:v>
                </c:pt>
                <c:pt idx="3050">
                  <c:v>10.15</c:v>
                </c:pt>
                <c:pt idx="3051">
                  <c:v>10.42</c:v>
                </c:pt>
                <c:pt idx="3052">
                  <c:v>10.210000000000001</c:v>
                </c:pt>
                <c:pt idx="3053">
                  <c:v>10.28</c:v>
                </c:pt>
                <c:pt idx="3054">
                  <c:v>10.36</c:v>
                </c:pt>
                <c:pt idx="3055">
                  <c:v>10</c:v>
                </c:pt>
                <c:pt idx="3056">
                  <c:v>10.130000000000001</c:v>
                </c:pt>
                <c:pt idx="3057">
                  <c:v>10.29</c:v>
                </c:pt>
                <c:pt idx="3058">
                  <c:v>9.9499999999999993</c:v>
                </c:pt>
                <c:pt idx="3059">
                  <c:v>10.15</c:v>
                </c:pt>
                <c:pt idx="3060">
                  <c:v>10.07</c:v>
                </c:pt>
                <c:pt idx="3061">
                  <c:v>10.19</c:v>
                </c:pt>
                <c:pt idx="3062">
                  <c:v>9.89</c:v>
                </c:pt>
                <c:pt idx="3063">
                  <c:v>12.17</c:v>
                </c:pt>
                <c:pt idx="3064">
                  <c:v>12.37</c:v>
                </c:pt>
                <c:pt idx="3065">
                  <c:v>12.16</c:v>
                </c:pt>
                <c:pt idx="3066">
                  <c:v>12.31</c:v>
                </c:pt>
                <c:pt idx="3067">
                  <c:v>12.26</c:v>
                </c:pt>
                <c:pt idx="3068">
                  <c:v>12.13</c:v>
                </c:pt>
                <c:pt idx="3069">
                  <c:v>10.85</c:v>
                </c:pt>
                <c:pt idx="3070">
                  <c:v>10.96</c:v>
                </c:pt>
                <c:pt idx="3071">
                  <c:v>11.03</c:v>
                </c:pt>
                <c:pt idx="3072">
                  <c:v>11.02</c:v>
                </c:pt>
                <c:pt idx="3073">
                  <c:v>9.08</c:v>
                </c:pt>
                <c:pt idx="3074">
                  <c:v>9.11</c:v>
                </c:pt>
                <c:pt idx="3075">
                  <c:v>10.68</c:v>
                </c:pt>
                <c:pt idx="3076">
                  <c:v>10.47</c:v>
                </c:pt>
                <c:pt idx="3077">
                  <c:v>10.66</c:v>
                </c:pt>
                <c:pt idx="3078">
                  <c:v>10.45</c:v>
                </c:pt>
                <c:pt idx="3079">
                  <c:v>9.07</c:v>
                </c:pt>
                <c:pt idx="3080">
                  <c:v>9</c:v>
                </c:pt>
                <c:pt idx="3081">
                  <c:v>9.16</c:v>
                </c:pt>
                <c:pt idx="3082">
                  <c:v>10.31</c:v>
                </c:pt>
                <c:pt idx="3083">
                  <c:v>10.09</c:v>
                </c:pt>
                <c:pt idx="3084">
                  <c:v>10.210000000000001</c:v>
                </c:pt>
                <c:pt idx="3085">
                  <c:v>10.44</c:v>
                </c:pt>
                <c:pt idx="3086">
                  <c:v>8.65</c:v>
                </c:pt>
                <c:pt idx="3087">
                  <c:v>8.44</c:v>
                </c:pt>
                <c:pt idx="3088">
                  <c:v>12.68</c:v>
                </c:pt>
                <c:pt idx="3089">
                  <c:v>12.55</c:v>
                </c:pt>
                <c:pt idx="3090">
                  <c:v>12.49</c:v>
                </c:pt>
                <c:pt idx="3091">
                  <c:v>12.7</c:v>
                </c:pt>
                <c:pt idx="3092">
                  <c:v>12.52</c:v>
                </c:pt>
                <c:pt idx="3093">
                  <c:v>9.67</c:v>
                </c:pt>
                <c:pt idx="3094">
                  <c:v>9.52</c:v>
                </c:pt>
                <c:pt idx="3095">
                  <c:v>9.67</c:v>
                </c:pt>
                <c:pt idx="3096">
                  <c:v>9.18</c:v>
                </c:pt>
                <c:pt idx="3097">
                  <c:v>9.26</c:v>
                </c:pt>
                <c:pt idx="3098">
                  <c:v>9.1199999999999992</c:v>
                </c:pt>
                <c:pt idx="3099">
                  <c:v>9.09</c:v>
                </c:pt>
                <c:pt idx="3100">
                  <c:v>8.9700000000000006</c:v>
                </c:pt>
                <c:pt idx="3101">
                  <c:v>11.31</c:v>
                </c:pt>
                <c:pt idx="3102">
                  <c:v>11.29</c:v>
                </c:pt>
                <c:pt idx="3103">
                  <c:v>9.7899999999999991</c:v>
                </c:pt>
                <c:pt idx="3104">
                  <c:v>9.59</c:v>
                </c:pt>
                <c:pt idx="3105">
                  <c:v>11.44</c:v>
                </c:pt>
                <c:pt idx="3106">
                  <c:v>11.31</c:v>
                </c:pt>
                <c:pt idx="3107">
                  <c:v>11.57</c:v>
                </c:pt>
                <c:pt idx="3108">
                  <c:v>11.42</c:v>
                </c:pt>
                <c:pt idx="3109">
                  <c:v>11.37</c:v>
                </c:pt>
                <c:pt idx="3110">
                  <c:v>10.050000000000001</c:v>
                </c:pt>
                <c:pt idx="3111">
                  <c:v>11.56</c:v>
                </c:pt>
                <c:pt idx="3112">
                  <c:v>11.61</c:v>
                </c:pt>
                <c:pt idx="3113">
                  <c:v>9.9700000000000006</c:v>
                </c:pt>
                <c:pt idx="3114">
                  <c:v>9.6300000000000008</c:v>
                </c:pt>
                <c:pt idx="3115">
                  <c:v>9.8699999999999992</c:v>
                </c:pt>
                <c:pt idx="3116">
                  <c:v>9.7899999999999991</c:v>
                </c:pt>
                <c:pt idx="3117">
                  <c:v>10.47</c:v>
                </c:pt>
                <c:pt idx="3118">
                  <c:v>10.47</c:v>
                </c:pt>
                <c:pt idx="3119">
                  <c:v>10.61</c:v>
                </c:pt>
                <c:pt idx="3120">
                  <c:v>10.57</c:v>
                </c:pt>
                <c:pt idx="3121">
                  <c:v>10.5</c:v>
                </c:pt>
                <c:pt idx="3122">
                  <c:v>9.89</c:v>
                </c:pt>
                <c:pt idx="3123">
                  <c:v>9.85</c:v>
                </c:pt>
                <c:pt idx="3124">
                  <c:v>9.9700000000000006</c:v>
                </c:pt>
                <c:pt idx="3125">
                  <c:v>13.23</c:v>
                </c:pt>
                <c:pt idx="3126">
                  <c:v>13.01</c:v>
                </c:pt>
                <c:pt idx="3127">
                  <c:v>13.06</c:v>
                </c:pt>
                <c:pt idx="3128">
                  <c:v>13.09</c:v>
                </c:pt>
                <c:pt idx="3129">
                  <c:v>11.23</c:v>
                </c:pt>
                <c:pt idx="3130">
                  <c:v>11.14</c:v>
                </c:pt>
                <c:pt idx="3131">
                  <c:v>9.0500000000000007</c:v>
                </c:pt>
                <c:pt idx="3132">
                  <c:v>9.17</c:v>
                </c:pt>
                <c:pt idx="3133">
                  <c:v>9.26</c:v>
                </c:pt>
                <c:pt idx="3134">
                  <c:v>9.26</c:v>
                </c:pt>
                <c:pt idx="3135">
                  <c:v>11.45</c:v>
                </c:pt>
                <c:pt idx="3136">
                  <c:v>11.26</c:v>
                </c:pt>
                <c:pt idx="3137">
                  <c:v>9</c:v>
                </c:pt>
                <c:pt idx="3138">
                  <c:v>8.99</c:v>
                </c:pt>
                <c:pt idx="3139">
                  <c:v>8.84</c:v>
                </c:pt>
                <c:pt idx="3140">
                  <c:v>9.4</c:v>
                </c:pt>
                <c:pt idx="3141">
                  <c:v>9.07</c:v>
                </c:pt>
                <c:pt idx="3142">
                  <c:v>9.1199999999999992</c:v>
                </c:pt>
                <c:pt idx="3143">
                  <c:v>9.2200000000000006</c:v>
                </c:pt>
                <c:pt idx="3144">
                  <c:v>9.3000000000000007</c:v>
                </c:pt>
                <c:pt idx="3145">
                  <c:v>9.19</c:v>
                </c:pt>
                <c:pt idx="3146">
                  <c:v>8.3699999999999992</c:v>
                </c:pt>
                <c:pt idx="3147">
                  <c:v>8.59</c:v>
                </c:pt>
                <c:pt idx="3148">
                  <c:v>12.2</c:v>
                </c:pt>
                <c:pt idx="3149">
                  <c:v>12.59</c:v>
                </c:pt>
                <c:pt idx="3150">
                  <c:v>10.83</c:v>
                </c:pt>
                <c:pt idx="3151">
                  <c:v>11.38</c:v>
                </c:pt>
                <c:pt idx="3152">
                  <c:v>11.85</c:v>
                </c:pt>
                <c:pt idx="3153">
                  <c:v>11.9</c:v>
                </c:pt>
                <c:pt idx="3154">
                  <c:v>10.79</c:v>
                </c:pt>
                <c:pt idx="3155">
                  <c:v>11.04</c:v>
                </c:pt>
                <c:pt idx="3156">
                  <c:v>10.89</c:v>
                </c:pt>
                <c:pt idx="3157">
                  <c:v>10.85</c:v>
                </c:pt>
                <c:pt idx="3158">
                  <c:v>9.91</c:v>
                </c:pt>
                <c:pt idx="3159">
                  <c:v>9.18</c:v>
                </c:pt>
                <c:pt idx="3160">
                  <c:v>8.86</c:v>
                </c:pt>
                <c:pt idx="3161">
                  <c:v>9.3000000000000007</c:v>
                </c:pt>
                <c:pt idx="3162">
                  <c:v>9.99</c:v>
                </c:pt>
                <c:pt idx="3163">
                  <c:v>10.09</c:v>
                </c:pt>
                <c:pt idx="3164">
                  <c:v>10.07</c:v>
                </c:pt>
                <c:pt idx="3165">
                  <c:v>12.41</c:v>
                </c:pt>
                <c:pt idx="3166">
                  <c:v>12.26</c:v>
                </c:pt>
                <c:pt idx="3167">
                  <c:v>12.24</c:v>
                </c:pt>
                <c:pt idx="3168">
                  <c:v>9.1199999999999992</c:v>
                </c:pt>
                <c:pt idx="3169">
                  <c:v>9.15</c:v>
                </c:pt>
                <c:pt idx="3170">
                  <c:v>12.92</c:v>
                </c:pt>
                <c:pt idx="3171">
                  <c:v>12.02</c:v>
                </c:pt>
                <c:pt idx="3172">
                  <c:v>11.54</c:v>
                </c:pt>
                <c:pt idx="3173">
                  <c:v>11.31</c:v>
                </c:pt>
                <c:pt idx="3174">
                  <c:v>11.36</c:v>
                </c:pt>
                <c:pt idx="3175">
                  <c:v>11.38</c:v>
                </c:pt>
                <c:pt idx="3176">
                  <c:v>11.4</c:v>
                </c:pt>
                <c:pt idx="3177">
                  <c:v>11.59</c:v>
                </c:pt>
                <c:pt idx="3178">
                  <c:v>11.7</c:v>
                </c:pt>
                <c:pt idx="3179">
                  <c:v>11.79</c:v>
                </c:pt>
                <c:pt idx="3180">
                  <c:v>11.34</c:v>
                </c:pt>
                <c:pt idx="3181">
                  <c:v>12.1</c:v>
                </c:pt>
                <c:pt idx="3182">
                  <c:v>12.07</c:v>
                </c:pt>
                <c:pt idx="3183">
                  <c:v>11.8</c:v>
                </c:pt>
                <c:pt idx="3184">
                  <c:v>11.97</c:v>
                </c:pt>
                <c:pt idx="3185">
                  <c:v>10.17</c:v>
                </c:pt>
                <c:pt idx="3186">
                  <c:v>10.16</c:v>
                </c:pt>
                <c:pt idx="3187">
                  <c:v>11.94</c:v>
                </c:pt>
                <c:pt idx="3188">
                  <c:v>11.93</c:v>
                </c:pt>
                <c:pt idx="3189">
                  <c:v>12.04</c:v>
                </c:pt>
                <c:pt idx="3190">
                  <c:v>11.92</c:v>
                </c:pt>
                <c:pt idx="3191">
                  <c:v>11.82</c:v>
                </c:pt>
                <c:pt idx="3192">
                  <c:v>11.84</c:v>
                </c:pt>
                <c:pt idx="3193">
                  <c:v>13.22</c:v>
                </c:pt>
                <c:pt idx="3194">
                  <c:v>13.57</c:v>
                </c:pt>
                <c:pt idx="3195">
                  <c:v>13.29</c:v>
                </c:pt>
                <c:pt idx="3196">
                  <c:v>13.66</c:v>
                </c:pt>
                <c:pt idx="3197">
                  <c:v>11.12</c:v>
                </c:pt>
                <c:pt idx="3198">
                  <c:v>11.47</c:v>
                </c:pt>
                <c:pt idx="3199">
                  <c:v>9.27</c:v>
                </c:pt>
                <c:pt idx="3200">
                  <c:v>9.1199999999999992</c:v>
                </c:pt>
                <c:pt idx="3201">
                  <c:v>9.3800000000000008</c:v>
                </c:pt>
                <c:pt idx="3202">
                  <c:v>9.4600000000000009</c:v>
                </c:pt>
                <c:pt idx="3203">
                  <c:v>9.2100000000000009</c:v>
                </c:pt>
                <c:pt idx="3204">
                  <c:v>9.3699999999999992</c:v>
                </c:pt>
                <c:pt idx="3205">
                  <c:v>7</c:v>
                </c:pt>
                <c:pt idx="3206">
                  <c:v>7</c:v>
                </c:pt>
                <c:pt idx="3207">
                  <c:v>7.12</c:v>
                </c:pt>
                <c:pt idx="3208">
                  <c:v>7</c:v>
                </c:pt>
                <c:pt idx="3209">
                  <c:v>7</c:v>
                </c:pt>
                <c:pt idx="3210">
                  <c:v>13.75</c:v>
                </c:pt>
                <c:pt idx="3211">
                  <c:v>13.8</c:v>
                </c:pt>
                <c:pt idx="3212">
                  <c:v>9.9</c:v>
                </c:pt>
                <c:pt idx="3213">
                  <c:v>10.82</c:v>
                </c:pt>
                <c:pt idx="3214">
                  <c:v>11.06</c:v>
                </c:pt>
                <c:pt idx="3215">
                  <c:v>7.84</c:v>
                </c:pt>
                <c:pt idx="3216">
                  <c:v>8.0500000000000007</c:v>
                </c:pt>
                <c:pt idx="3217">
                  <c:v>8.9600000000000009</c:v>
                </c:pt>
                <c:pt idx="3218">
                  <c:v>9.2100000000000009</c:v>
                </c:pt>
                <c:pt idx="3219">
                  <c:v>9.27</c:v>
                </c:pt>
                <c:pt idx="3220">
                  <c:v>9.06</c:v>
                </c:pt>
                <c:pt idx="3221">
                  <c:v>9.75</c:v>
                </c:pt>
                <c:pt idx="3222">
                  <c:v>9.91</c:v>
                </c:pt>
                <c:pt idx="3223">
                  <c:v>9.8699999999999992</c:v>
                </c:pt>
                <c:pt idx="3224">
                  <c:v>11.73</c:v>
                </c:pt>
                <c:pt idx="3225">
                  <c:v>11.88</c:v>
                </c:pt>
                <c:pt idx="3226">
                  <c:v>12.04</c:v>
                </c:pt>
                <c:pt idx="3227">
                  <c:v>11.8</c:v>
                </c:pt>
                <c:pt idx="3228">
                  <c:v>12.1</c:v>
                </c:pt>
                <c:pt idx="3229">
                  <c:v>9.07</c:v>
                </c:pt>
                <c:pt idx="3230">
                  <c:v>9.0399999999999991</c:v>
                </c:pt>
                <c:pt idx="3231">
                  <c:v>8.99</c:v>
                </c:pt>
                <c:pt idx="3232">
                  <c:v>9.25</c:v>
                </c:pt>
                <c:pt idx="3233">
                  <c:v>9.5</c:v>
                </c:pt>
                <c:pt idx="3234">
                  <c:v>9.59</c:v>
                </c:pt>
                <c:pt idx="3235">
                  <c:v>9.75</c:v>
                </c:pt>
                <c:pt idx="3236">
                  <c:v>9.52</c:v>
                </c:pt>
                <c:pt idx="3237">
                  <c:v>9.6999999999999993</c:v>
                </c:pt>
                <c:pt idx="3238">
                  <c:v>9.6300000000000008</c:v>
                </c:pt>
                <c:pt idx="3239">
                  <c:v>9.75</c:v>
                </c:pt>
                <c:pt idx="3240">
                  <c:v>13.56</c:v>
                </c:pt>
                <c:pt idx="3241">
                  <c:v>13.36</c:v>
                </c:pt>
                <c:pt idx="3242">
                  <c:v>12.28</c:v>
                </c:pt>
                <c:pt idx="3243">
                  <c:v>12.36</c:v>
                </c:pt>
                <c:pt idx="3244">
                  <c:v>7.26</c:v>
                </c:pt>
                <c:pt idx="3245">
                  <c:v>10.09</c:v>
                </c:pt>
                <c:pt idx="3246">
                  <c:v>9.84</c:v>
                </c:pt>
                <c:pt idx="3247">
                  <c:v>9.8800000000000008</c:v>
                </c:pt>
                <c:pt idx="3248">
                  <c:v>10.25</c:v>
                </c:pt>
                <c:pt idx="3249">
                  <c:v>11.74</c:v>
                </c:pt>
                <c:pt idx="3250">
                  <c:v>11.6</c:v>
                </c:pt>
                <c:pt idx="3251">
                  <c:v>11.59</c:v>
                </c:pt>
                <c:pt idx="3252">
                  <c:v>12.98</c:v>
                </c:pt>
                <c:pt idx="3253">
                  <c:v>13.12</c:v>
                </c:pt>
                <c:pt idx="3254">
                  <c:v>9.77</c:v>
                </c:pt>
                <c:pt idx="3255">
                  <c:v>9.9600000000000009</c:v>
                </c:pt>
                <c:pt idx="3256">
                  <c:v>9.67</c:v>
                </c:pt>
                <c:pt idx="3257">
                  <c:v>8.93</c:v>
                </c:pt>
                <c:pt idx="3258">
                  <c:v>9.06</c:v>
                </c:pt>
                <c:pt idx="3259">
                  <c:v>8.9600000000000009</c:v>
                </c:pt>
                <c:pt idx="3260">
                  <c:v>8.8800000000000008</c:v>
                </c:pt>
                <c:pt idx="3261">
                  <c:v>9.9499999999999993</c:v>
                </c:pt>
                <c:pt idx="3262">
                  <c:v>10.06</c:v>
                </c:pt>
                <c:pt idx="3263">
                  <c:v>10</c:v>
                </c:pt>
                <c:pt idx="3264">
                  <c:v>9.1999999999999993</c:v>
                </c:pt>
                <c:pt idx="3265">
                  <c:v>11.51</c:v>
                </c:pt>
                <c:pt idx="3266">
                  <c:v>11.72</c:v>
                </c:pt>
                <c:pt idx="3267">
                  <c:v>11.62</c:v>
                </c:pt>
                <c:pt idx="3268">
                  <c:v>11.54</c:v>
                </c:pt>
                <c:pt idx="3269">
                  <c:v>11.07</c:v>
                </c:pt>
                <c:pt idx="3270">
                  <c:v>10.84</c:v>
                </c:pt>
                <c:pt idx="3271">
                  <c:v>10.95</c:v>
                </c:pt>
                <c:pt idx="3272">
                  <c:v>11.18</c:v>
                </c:pt>
                <c:pt idx="3273">
                  <c:v>10.98</c:v>
                </c:pt>
                <c:pt idx="3274">
                  <c:v>10.9</c:v>
                </c:pt>
                <c:pt idx="3275">
                  <c:v>12.27</c:v>
                </c:pt>
                <c:pt idx="3276">
                  <c:v>12.04</c:v>
                </c:pt>
                <c:pt idx="3277">
                  <c:v>12.19</c:v>
                </c:pt>
                <c:pt idx="3278">
                  <c:v>12.08</c:v>
                </c:pt>
                <c:pt idx="3279">
                  <c:v>10.72</c:v>
                </c:pt>
                <c:pt idx="3280">
                  <c:v>10.38</c:v>
                </c:pt>
                <c:pt idx="3281">
                  <c:v>10.5</c:v>
                </c:pt>
                <c:pt idx="3282">
                  <c:v>10.64</c:v>
                </c:pt>
                <c:pt idx="3283">
                  <c:v>11.26</c:v>
                </c:pt>
                <c:pt idx="3284">
                  <c:v>11.22</c:v>
                </c:pt>
                <c:pt idx="3285">
                  <c:v>11.19</c:v>
                </c:pt>
                <c:pt idx="3286">
                  <c:v>11.09</c:v>
                </c:pt>
                <c:pt idx="3287">
                  <c:v>7.25</c:v>
                </c:pt>
                <c:pt idx="3288">
                  <c:v>7.42</c:v>
                </c:pt>
                <c:pt idx="3289">
                  <c:v>7.25</c:v>
                </c:pt>
                <c:pt idx="3290">
                  <c:v>12.04</c:v>
                </c:pt>
                <c:pt idx="3291">
                  <c:v>12.16</c:v>
                </c:pt>
                <c:pt idx="3292">
                  <c:v>11.95</c:v>
                </c:pt>
                <c:pt idx="3293">
                  <c:v>9.76</c:v>
                </c:pt>
                <c:pt idx="3294">
                  <c:v>9.83</c:v>
                </c:pt>
                <c:pt idx="3295">
                  <c:v>10.45</c:v>
                </c:pt>
                <c:pt idx="3296">
                  <c:v>10.33</c:v>
                </c:pt>
                <c:pt idx="3297">
                  <c:v>10.38</c:v>
                </c:pt>
                <c:pt idx="3298">
                  <c:v>10.79</c:v>
                </c:pt>
                <c:pt idx="3299">
                  <c:v>10.92</c:v>
                </c:pt>
                <c:pt idx="3300">
                  <c:v>10.89</c:v>
                </c:pt>
                <c:pt idx="3301">
                  <c:v>10.88</c:v>
                </c:pt>
                <c:pt idx="3302">
                  <c:v>9.61</c:v>
                </c:pt>
                <c:pt idx="3303">
                  <c:v>9.6199999999999992</c:v>
                </c:pt>
                <c:pt idx="3304">
                  <c:v>9.5399999999999991</c:v>
                </c:pt>
                <c:pt idx="3305">
                  <c:v>9.36</c:v>
                </c:pt>
                <c:pt idx="3306">
                  <c:v>9.8800000000000008</c:v>
                </c:pt>
                <c:pt idx="3307">
                  <c:v>9.6199999999999992</c:v>
                </c:pt>
                <c:pt idx="3308">
                  <c:v>12.24</c:v>
                </c:pt>
                <c:pt idx="3309">
                  <c:v>11.94</c:v>
                </c:pt>
                <c:pt idx="3310">
                  <c:v>12.03</c:v>
                </c:pt>
                <c:pt idx="3311">
                  <c:v>12.22</c:v>
                </c:pt>
                <c:pt idx="3312">
                  <c:v>11.98</c:v>
                </c:pt>
                <c:pt idx="3313">
                  <c:v>11.1</c:v>
                </c:pt>
                <c:pt idx="3314">
                  <c:v>10.89</c:v>
                </c:pt>
                <c:pt idx="3315">
                  <c:v>7.26</c:v>
                </c:pt>
                <c:pt idx="3316">
                  <c:v>7</c:v>
                </c:pt>
                <c:pt idx="3317">
                  <c:v>10.1</c:v>
                </c:pt>
                <c:pt idx="3318">
                  <c:v>9.8800000000000008</c:v>
                </c:pt>
                <c:pt idx="3319">
                  <c:v>10.130000000000001</c:v>
                </c:pt>
                <c:pt idx="3320">
                  <c:v>10.06</c:v>
                </c:pt>
                <c:pt idx="3321">
                  <c:v>10.09</c:v>
                </c:pt>
                <c:pt idx="3322">
                  <c:v>11.53</c:v>
                </c:pt>
                <c:pt idx="3323">
                  <c:v>10.89</c:v>
                </c:pt>
                <c:pt idx="3324">
                  <c:v>12.35</c:v>
                </c:pt>
                <c:pt idx="3325">
                  <c:v>12.19</c:v>
                </c:pt>
                <c:pt idx="3326">
                  <c:v>11.08</c:v>
                </c:pt>
                <c:pt idx="3327">
                  <c:v>10.86</c:v>
                </c:pt>
                <c:pt idx="3328">
                  <c:v>10.88</c:v>
                </c:pt>
                <c:pt idx="3329">
                  <c:v>11.06</c:v>
                </c:pt>
                <c:pt idx="3330">
                  <c:v>10.84</c:v>
                </c:pt>
                <c:pt idx="3331">
                  <c:v>11.1</c:v>
                </c:pt>
                <c:pt idx="3332">
                  <c:v>9.07</c:v>
                </c:pt>
                <c:pt idx="3333">
                  <c:v>11.94</c:v>
                </c:pt>
                <c:pt idx="3334">
                  <c:v>12.02</c:v>
                </c:pt>
                <c:pt idx="3335">
                  <c:v>11.98</c:v>
                </c:pt>
                <c:pt idx="3336">
                  <c:v>9.75</c:v>
                </c:pt>
                <c:pt idx="3337">
                  <c:v>9.77</c:v>
                </c:pt>
                <c:pt idx="3338">
                  <c:v>10.08</c:v>
                </c:pt>
                <c:pt idx="3339">
                  <c:v>8.19</c:v>
                </c:pt>
                <c:pt idx="3340">
                  <c:v>7.96</c:v>
                </c:pt>
                <c:pt idx="3341">
                  <c:v>8.02</c:v>
                </c:pt>
                <c:pt idx="3342">
                  <c:v>11.14</c:v>
                </c:pt>
                <c:pt idx="3343">
                  <c:v>11.41</c:v>
                </c:pt>
                <c:pt idx="3344">
                  <c:v>11.24</c:v>
                </c:pt>
                <c:pt idx="3345">
                  <c:v>10.37</c:v>
                </c:pt>
                <c:pt idx="3346">
                  <c:v>10.79</c:v>
                </c:pt>
                <c:pt idx="3347">
                  <c:v>10.69</c:v>
                </c:pt>
                <c:pt idx="3348">
                  <c:v>10.77</c:v>
                </c:pt>
                <c:pt idx="3349">
                  <c:v>10.91</c:v>
                </c:pt>
                <c:pt idx="3350">
                  <c:v>10.79</c:v>
                </c:pt>
                <c:pt idx="3351">
                  <c:v>9.3800000000000008</c:v>
                </c:pt>
                <c:pt idx="3352">
                  <c:v>9.24</c:v>
                </c:pt>
                <c:pt idx="3353">
                  <c:v>9.35</c:v>
                </c:pt>
                <c:pt idx="3354">
                  <c:v>9.51</c:v>
                </c:pt>
                <c:pt idx="3355">
                  <c:v>10.18</c:v>
                </c:pt>
                <c:pt idx="3356">
                  <c:v>10.41</c:v>
                </c:pt>
                <c:pt idx="3357">
                  <c:v>10.38</c:v>
                </c:pt>
                <c:pt idx="3358">
                  <c:v>9.99</c:v>
                </c:pt>
                <c:pt idx="3359">
                  <c:v>11.38</c:v>
                </c:pt>
                <c:pt idx="3360">
                  <c:v>11.43</c:v>
                </c:pt>
                <c:pt idx="3361">
                  <c:v>11.38</c:v>
                </c:pt>
                <c:pt idx="3362">
                  <c:v>11.53</c:v>
                </c:pt>
                <c:pt idx="3363">
                  <c:v>8.27</c:v>
                </c:pt>
                <c:pt idx="3364">
                  <c:v>8.2899999999999991</c:v>
                </c:pt>
                <c:pt idx="3365">
                  <c:v>12.55</c:v>
                </c:pt>
                <c:pt idx="3366">
                  <c:v>12.07</c:v>
                </c:pt>
                <c:pt idx="3367">
                  <c:v>12.22</c:v>
                </c:pt>
                <c:pt idx="3368">
                  <c:v>9.61</c:v>
                </c:pt>
                <c:pt idx="3369">
                  <c:v>9.9600000000000009</c:v>
                </c:pt>
                <c:pt idx="3370">
                  <c:v>9.83</c:v>
                </c:pt>
                <c:pt idx="3371">
                  <c:v>10.23</c:v>
                </c:pt>
                <c:pt idx="3372">
                  <c:v>9.84</c:v>
                </c:pt>
                <c:pt idx="3373">
                  <c:v>9.81</c:v>
                </c:pt>
                <c:pt idx="3374">
                  <c:v>9.8699999999999992</c:v>
                </c:pt>
                <c:pt idx="3375">
                  <c:v>7.44</c:v>
                </c:pt>
                <c:pt idx="3376">
                  <c:v>7.35</c:v>
                </c:pt>
                <c:pt idx="3377">
                  <c:v>7.51</c:v>
                </c:pt>
                <c:pt idx="3378">
                  <c:v>7.23</c:v>
                </c:pt>
                <c:pt idx="3379">
                  <c:v>7.12</c:v>
                </c:pt>
                <c:pt idx="3380">
                  <c:v>7</c:v>
                </c:pt>
                <c:pt idx="3381">
                  <c:v>13.58</c:v>
                </c:pt>
                <c:pt idx="3382">
                  <c:v>13.45</c:v>
                </c:pt>
                <c:pt idx="3383">
                  <c:v>13.41</c:v>
                </c:pt>
                <c:pt idx="3384">
                  <c:v>12.82</c:v>
                </c:pt>
                <c:pt idx="3385">
                  <c:v>12.84</c:v>
                </c:pt>
                <c:pt idx="3386">
                  <c:v>9.9</c:v>
                </c:pt>
                <c:pt idx="3387">
                  <c:v>10.08</c:v>
                </c:pt>
                <c:pt idx="3388">
                  <c:v>9.99</c:v>
                </c:pt>
                <c:pt idx="3389">
                  <c:v>10.119999999999999</c:v>
                </c:pt>
                <c:pt idx="3390">
                  <c:v>9.93</c:v>
                </c:pt>
                <c:pt idx="3391">
                  <c:v>10.37</c:v>
                </c:pt>
                <c:pt idx="3392">
                  <c:v>10.34</c:v>
                </c:pt>
                <c:pt idx="3393">
                  <c:v>10.7</c:v>
                </c:pt>
                <c:pt idx="3394">
                  <c:v>10.59</c:v>
                </c:pt>
                <c:pt idx="3395">
                  <c:v>10.78</c:v>
                </c:pt>
                <c:pt idx="3396">
                  <c:v>10.5</c:v>
                </c:pt>
                <c:pt idx="3397">
                  <c:v>10.53</c:v>
                </c:pt>
                <c:pt idx="3398">
                  <c:v>8.11</c:v>
                </c:pt>
                <c:pt idx="3399">
                  <c:v>8.0399999999999991</c:v>
                </c:pt>
                <c:pt idx="3400">
                  <c:v>11.24</c:v>
                </c:pt>
                <c:pt idx="3401">
                  <c:v>11.24</c:v>
                </c:pt>
                <c:pt idx="3402">
                  <c:v>11.25</c:v>
                </c:pt>
                <c:pt idx="3403">
                  <c:v>11.1</c:v>
                </c:pt>
                <c:pt idx="3404">
                  <c:v>11.4</c:v>
                </c:pt>
                <c:pt idx="3405">
                  <c:v>11.11</c:v>
                </c:pt>
                <c:pt idx="3406">
                  <c:v>11.23</c:v>
                </c:pt>
                <c:pt idx="3407">
                  <c:v>11.2</c:v>
                </c:pt>
                <c:pt idx="3408">
                  <c:v>10.47</c:v>
                </c:pt>
                <c:pt idx="3409">
                  <c:v>10.58</c:v>
                </c:pt>
                <c:pt idx="3410">
                  <c:v>10.33</c:v>
                </c:pt>
                <c:pt idx="3411">
                  <c:v>12.44</c:v>
                </c:pt>
                <c:pt idx="3412">
                  <c:v>8.75</c:v>
                </c:pt>
                <c:pt idx="3413">
                  <c:v>8.7200000000000006</c:v>
                </c:pt>
                <c:pt idx="3414">
                  <c:v>8.82</c:v>
                </c:pt>
                <c:pt idx="3415">
                  <c:v>8.7899999999999991</c:v>
                </c:pt>
                <c:pt idx="3416">
                  <c:v>8.7899999999999991</c:v>
                </c:pt>
                <c:pt idx="3417">
                  <c:v>9.66</c:v>
                </c:pt>
                <c:pt idx="3418">
                  <c:v>12.35</c:v>
                </c:pt>
                <c:pt idx="3419">
                  <c:v>12.25</c:v>
                </c:pt>
                <c:pt idx="3420">
                  <c:v>12.35</c:v>
                </c:pt>
                <c:pt idx="3421">
                  <c:v>12.22</c:v>
                </c:pt>
                <c:pt idx="3422">
                  <c:v>13.47</c:v>
                </c:pt>
                <c:pt idx="3423">
                  <c:v>13.67</c:v>
                </c:pt>
                <c:pt idx="3424">
                  <c:v>9.82</c:v>
                </c:pt>
                <c:pt idx="3425">
                  <c:v>10.050000000000001</c:v>
                </c:pt>
                <c:pt idx="3426">
                  <c:v>10.38</c:v>
                </c:pt>
                <c:pt idx="3427">
                  <c:v>10.48</c:v>
                </c:pt>
                <c:pt idx="3428">
                  <c:v>10.28</c:v>
                </c:pt>
                <c:pt idx="3429">
                  <c:v>10.5</c:v>
                </c:pt>
                <c:pt idx="3430">
                  <c:v>10.33</c:v>
                </c:pt>
                <c:pt idx="3431">
                  <c:v>8.65</c:v>
                </c:pt>
                <c:pt idx="3432">
                  <c:v>8.56</c:v>
                </c:pt>
                <c:pt idx="3433">
                  <c:v>9.34</c:v>
                </c:pt>
                <c:pt idx="3434">
                  <c:v>9.7200000000000006</c:v>
                </c:pt>
                <c:pt idx="3435">
                  <c:v>9.65</c:v>
                </c:pt>
                <c:pt idx="3436">
                  <c:v>9.6</c:v>
                </c:pt>
                <c:pt idx="3437">
                  <c:v>9.4499999999999993</c:v>
                </c:pt>
                <c:pt idx="3438">
                  <c:v>9.65</c:v>
                </c:pt>
                <c:pt idx="3439">
                  <c:v>11.28</c:v>
                </c:pt>
                <c:pt idx="3440">
                  <c:v>11.17</c:v>
                </c:pt>
                <c:pt idx="3441">
                  <c:v>11.45</c:v>
                </c:pt>
                <c:pt idx="3442">
                  <c:v>9.5500000000000007</c:v>
                </c:pt>
                <c:pt idx="3443">
                  <c:v>9.32</c:v>
                </c:pt>
                <c:pt idx="3444">
                  <c:v>9.4</c:v>
                </c:pt>
                <c:pt idx="3445">
                  <c:v>9.92</c:v>
                </c:pt>
                <c:pt idx="3446">
                  <c:v>13.75</c:v>
                </c:pt>
                <c:pt idx="3447">
                  <c:v>13.7</c:v>
                </c:pt>
                <c:pt idx="3448">
                  <c:v>13.74</c:v>
                </c:pt>
                <c:pt idx="3449">
                  <c:v>11.75</c:v>
                </c:pt>
                <c:pt idx="3450">
                  <c:v>11.45</c:v>
                </c:pt>
                <c:pt idx="3451">
                  <c:v>11.86</c:v>
                </c:pt>
                <c:pt idx="3452">
                  <c:v>10.73</c:v>
                </c:pt>
                <c:pt idx="3453">
                  <c:v>10.79</c:v>
                </c:pt>
                <c:pt idx="3454">
                  <c:v>10.76</c:v>
                </c:pt>
                <c:pt idx="3455">
                  <c:v>10.66</c:v>
                </c:pt>
                <c:pt idx="3456">
                  <c:v>8.82</c:v>
                </c:pt>
                <c:pt idx="3457">
                  <c:v>8.7899999999999991</c:v>
                </c:pt>
                <c:pt idx="3458">
                  <c:v>9.02</c:v>
                </c:pt>
                <c:pt idx="3459">
                  <c:v>8.64</c:v>
                </c:pt>
                <c:pt idx="3460">
                  <c:v>8.9700000000000006</c:v>
                </c:pt>
                <c:pt idx="3461">
                  <c:v>8.7100000000000009</c:v>
                </c:pt>
                <c:pt idx="3462">
                  <c:v>11.3</c:v>
                </c:pt>
                <c:pt idx="3463">
                  <c:v>10.87</c:v>
                </c:pt>
                <c:pt idx="3464">
                  <c:v>11.39</c:v>
                </c:pt>
                <c:pt idx="3465">
                  <c:v>11.14</c:v>
                </c:pt>
                <c:pt idx="3466">
                  <c:v>11.39</c:v>
                </c:pt>
                <c:pt idx="3467">
                  <c:v>11.29</c:v>
                </c:pt>
                <c:pt idx="3468">
                  <c:v>12.78</c:v>
                </c:pt>
                <c:pt idx="3469">
                  <c:v>12.6</c:v>
                </c:pt>
                <c:pt idx="3470">
                  <c:v>10.07</c:v>
                </c:pt>
                <c:pt idx="3471">
                  <c:v>7.15</c:v>
                </c:pt>
                <c:pt idx="3472">
                  <c:v>7</c:v>
                </c:pt>
                <c:pt idx="3473">
                  <c:v>9.86</c:v>
                </c:pt>
                <c:pt idx="3474">
                  <c:v>8.3800000000000008</c:v>
                </c:pt>
                <c:pt idx="3475">
                  <c:v>8.2100000000000009</c:v>
                </c:pt>
                <c:pt idx="3476">
                  <c:v>8.5399999999999991</c:v>
                </c:pt>
                <c:pt idx="3477">
                  <c:v>11.87</c:v>
                </c:pt>
                <c:pt idx="3478">
                  <c:v>11.81</c:v>
                </c:pt>
                <c:pt idx="3479">
                  <c:v>11.81</c:v>
                </c:pt>
                <c:pt idx="3480">
                  <c:v>11.78</c:v>
                </c:pt>
                <c:pt idx="3481">
                  <c:v>11.98</c:v>
                </c:pt>
                <c:pt idx="3482">
                  <c:v>13.06</c:v>
                </c:pt>
                <c:pt idx="3483">
                  <c:v>12.89</c:v>
                </c:pt>
                <c:pt idx="3484">
                  <c:v>12.95</c:v>
                </c:pt>
                <c:pt idx="3485">
                  <c:v>12.05</c:v>
                </c:pt>
                <c:pt idx="3486">
                  <c:v>12.17</c:v>
                </c:pt>
                <c:pt idx="3487">
                  <c:v>12.13</c:v>
                </c:pt>
                <c:pt idx="3488">
                  <c:v>9.16</c:v>
                </c:pt>
                <c:pt idx="3489">
                  <c:v>9.0399999999999991</c:v>
                </c:pt>
                <c:pt idx="3490">
                  <c:v>9.34</c:v>
                </c:pt>
                <c:pt idx="3491">
                  <c:v>11.92</c:v>
                </c:pt>
                <c:pt idx="3492">
                  <c:v>11.66</c:v>
                </c:pt>
                <c:pt idx="3493">
                  <c:v>11.84</c:v>
                </c:pt>
                <c:pt idx="3494">
                  <c:v>11.57</c:v>
                </c:pt>
                <c:pt idx="3495">
                  <c:v>9.5500000000000007</c:v>
                </c:pt>
                <c:pt idx="3496">
                  <c:v>9.59</c:v>
                </c:pt>
                <c:pt idx="3497">
                  <c:v>9.59</c:v>
                </c:pt>
                <c:pt idx="3498">
                  <c:v>9.81</c:v>
                </c:pt>
                <c:pt idx="3499">
                  <c:v>9.86</c:v>
                </c:pt>
                <c:pt idx="3500">
                  <c:v>9.82</c:v>
                </c:pt>
                <c:pt idx="3501">
                  <c:v>9.91</c:v>
                </c:pt>
                <c:pt idx="3502">
                  <c:v>9.8000000000000007</c:v>
                </c:pt>
                <c:pt idx="3503">
                  <c:v>9.57</c:v>
                </c:pt>
                <c:pt idx="3504">
                  <c:v>9.8000000000000007</c:v>
                </c:pt>
                <c:pt idx="3505">
                  <c:v>9.9600000000000009</c:v>
                </c:pt>
                <c:pt idx="3506">
                  <c:v>9.4700000000000006</c:v>
                </c:pt>
                <c:pt idx="3507">
                  <c:v>9.56</c:v>
                </c:pt>
                <c:pt idx="3508">
                  <c:v>9.43</c:v>
                </c:pt>
                <c:pt idx="3509">
                  <c:v>9.89</c:v>
                </c:pt>
                <c:pt idx="3510">
                  <c:v>9.9600000000000009</c:v>
                </c:pt>
                <c:pt idx="3511">
                  <c:v>9.33</c:v>
                </c:pt>
                <c:pt idx="3512">
                  <c:v>9.5</c:v>
                </c:pt>
                <c:pt idx="3513">
                  <c:v>9.2100000000000009</c:v>
                </c:pt>
                <c:pt idx="3514">
                  <c:v>9.1999999999999993</c:v>
                </c:pt>
                <c:pt idx="3515">
                  <c:v>9.43</c:v>
                </c:pt>
                <c:pt idx="3516">
                  <c:v>9.4600000000000009</c:v>
                </c:pt>
                <c:pt idx="3517">
                  <c:v>11.02</c:v>
                </c:pt>
                <c:pt idx="3518">
                  <c:v>11.01</c:v>
                </c:pt>
                <c:pt idx="3519">
                  <c:v>11.26</c:v>
                </c:pt>
                <c:pt idx="3520">
                  <c:v>11.32</c:v>
                </c:pt>
                <c:pt idx="3521">
                  <c:v>8.66</c:v>
                </c:pt>
                <c:pt idx="3522">
                  <c:v>8.4499999999999993</c:v>
                </c:pt>
                <c:pt idx="3523">
                  <c:v>8.2799999999999994</c:v>
                </c:pt>
                <c:pt idx="3524">
                  <c:v>12.05</c:v>
                </c:pt>
                <c:pt idx="3525">
                  <c:v>12.23</c:v>
                </c:pt>
                <c:pt idx="3526">
                  <c:v>12.22</c:v>
                </c:pt>
                <c:pt idx="3527">
                  <c:v>12.17</c:v>
                </c:pt>
                <c:pt idx="3528">
                  <c:v>11.99</c:v>
                </c:pt>
                <c:pt idx="3529">
                  <c:v>13.09</c:v>
                </c:pt>
                <c:pt idx="3530">
                  <c:v>8.32</c:v>
                </c:pt>
                <c:pt idx="3531">
                  <c:v>8.51</c:v>
                </c:pt>
                <c:pt idx="3532">
                  <c:v>8.43</c:v>
                </c:pt>
                <c:pt idx="3533">
                  <c:v>8.1999999999999993</c:v>
                </c:pt>
                <c:pt idx="3534">
                  <c:v>8.4600000000000009</c:v>
                </c:pt>
                <c:pt idx="3535">
                  <c:v>8.5</c:v>
                </c:pt>
                <c:pt idx="3536">
                  <c:v>10.93</c:v>
                </c:pt>
                <c:pt idx="3537">
                  <c:v>10.91</c:v>
                </c:pt>
                <c:pt idx="3538">
                  <c:v>11.16</c:v>
                </c:pt>
                <c:pt idx="3539">
                  <c:v>10.07</c:v>
                </c:pt>
                <c:pt idx="3540">
                  <c:v>8.9</c:v>
                </c:pt>
                <c:pt idx="3541">
                  <c:v>9.11</c:v>
                </c:pt>
                <c:pt idx="3542">
                  <c:v>8.89</c:v>
                </c:pt>
                <c:pt idx="3543">
                  <c:v>8.99</c:v>
                </c:pt>
                <c:pt idx="3544">
                  <c:v>9.1</c:v>
                </c:pt>
                <c:pt idx="3545">
                  <c:v>9.16</c:v>
                </c:pt>
                <c:pt idx="3546">
                  <c:v>10.72</c:v>
                </c:pt>
                <c:pt idx="3547">
                  <c:v>9.99</c:v>
                </c:pt>
                <c:pt idx="3548">
                  <c:v>10.029999999999999</c:v>
                </c:pt>
                <c:pt idx="3549">
                  <c:v>9.93</c:v>
                </c:pt>
                <c:pt idx="3550">
                  <c:v>10.88</c:v>
                </c:pt>
                <c:pt idx="3551">
                  <c:v>10.76</c:v>
                </c:pt>
                <c:pt idx="3552">
                  <c:v>10.93</c:v>
                </c:pt>
                <c:pt idx="3553">
                  <c:v>10.28</c:v>
                </c:pt>
                <c:pt idx="3554">
                  <c:v>8.01</c:v>
                </c:pt>
                <c:pt idx="3555">
                  <c:v>9.9700000000000006</c:v>
                </c:pt>
                <c:pt idx="3556">
                  <c:v>10.01</c:v>
                </c:pt>
                <c:pt idx="3557">
                  <c:v>10.02</c:v>
                </c:pt>
                <c:pt idx="3558">
                  <c:v>9.84</c:v>
                </c:pt>
                <c:pt idx="3559">
                  <c:v>8.5299999999999994</c:v>
                </c:pt>
                <c:pt idx="3560">
                  <c:v>8.77</c:v>
                </c:pt>
                <c:pt idx="3561">
                  <c:v>8.24</c:v>
                </c:pt>
                <c:pt idx="3562">
                  <c:v>10.199999999999999</c:v>
                </c:pt>
                <c:pt idx="3563">
                  <c:v>10.33</c:v>
                </c:pt>
                <c:pt idx="3564">
                  <c:v>10.52</c:v>
                </c:pt>
                <c:pt idx="3565">
                  <c:v>10.54</c:v>
                </c:pt>
                <c:pt idx="3566">
                  <c:v>10.62</c:v>
                </c:pt>
                <c:pt idx="3567">
                  <c:v>8.9</c:v>
                </c:pt>
                <c:pt idx="3568">
                  <c:v>7.84</c:v>
                </c:pt>
                <c:pt idx="3569">
                  <c:v>8.07</c:v>
                </c:pt>
                <c:pt idx="3570">
                  <c:v>8.3000000000000007</c:v>
                </c:pt>
                <c:pt idx="3571">
                  <c:v>8.0399999999999991</c:v>
                </c:pt>
                <c:pt idx="3572">
                  <c:v>7.83</c:v>
                </c:pt>
                <c:pt idx="3573">
                  <c:v>9.65</c:v>
                </c:pt>
                <c:pt idx="3574">
                  <c:v>9.69</c:v>
                </c:pt>
                <c:pt idx="3575">
                  <c:v>11.66</c:v>
                </c:pt>
                <c:pt idx="3576">
                  <c:v>11.95</c:v>
                </c:pt>
                <c:pt idx="3577">
                  <c:v>11.97</c:v>
                </c:pt>
                <c:pt idx="3578">
                  <c:v>12.33</c:v>
                </c:pt>
                <c:pt idx="3579">
                  <c:v>12.36</c:v>
                </c:pt>
                <c:pt idx="3580">
                  <c:v>12.24</c:v>
                </c:pt>
                <c:pt idx="3581">
                  <c:v>10.36</c:v>
                </c:pt>
                <c:pt idx="3582">
                  <c:v>10.24</c:v>
                </c:pt>
                <c:pt idx="3583">
                  <c:v>10.08</c:v>
                </c:pt>
                <c:pt idx="3584">
                  <c:v>10.02</c:v>
                </c:pt>
                <c:pt idx="3585">
                  <c:v>7.83</c:v>
                </c:pt>
                <c:pt idx="3586">
                  <c:v>11.54</c:v>
                </c:pt>
                <c:pt idx="3587">
                  <c:v>11.43</c:v>
                </c:pt>
                <c:pt idx="3588">
                  <c:v>8.8000000000000007</c:v>
                </c:pt>
                <c:pt idx="3589">
                  <c:v>8.6</c:v>
                </c:pt>
                <c:pt idx="3590">
                  <c:v>8.76</c:v>
                </c:pt>
                <c:pt idx="3591">
                  <c:v>13.19</c:v>
                </c:pt>
                <c:pt idx="3592">
                  <c:v>13.1</c:v>
                </c:pt>
                <c:pt idx="3593">
                  <c:v>13.3</c:v>
                </c:pt>
                <c:pt idx="3594">
                  <c:v>12.97</c:v>
                </c:pt>
                <c:pt idx="3595">
                  <c:v>13.16</c:v>
                </c:pt>
                <c:pt idx="3596">
                  <c:v>11.44</c:v>
                </c:pt>
                <c:pt idx="3597">
                  <c:v>11.44</c:v>
                </c:pt>
                <c:pt idx="3598">
                  <c:v>11.33</c:v>
                </c:pt>
                <c:pt idx="3599">
                  <c:v>13.28</c:v>
                </c:pt>
                <c:pt idx="3600">
                  <c:v>13.21</c:v>
                </c:pt>
                <c:pt idx="3601">
                  <c:v>10.67</c:v>
                </c:pt>
                <c:pt idx="3602">
                  <c:v>10.38</c:v>
                </c:pt>
                <c:pt idx="3603">
                  <c:v>10.53</c:v>
                </c:pt>
                <c:pt idx="3604">
                  <c:v>7</c:v>
                </c:pt>
                <c:pt idx="3605">
                  <c:v>9.9700000000000006</c:v>
                </c:pt>
                <c:pt idx="3606">
                  <c:v>9.82</c:v>
                </c:pt>
                <c:pt idx="3607">
                  <c:v>11.04</c:v>
                </c:pt>
                <c:pt idx="3608">
                  <c:v>11.2</c:v>
                </c:pt>
                <c:pt idx="3609">
                  <c:v>11.11</c:v>
                </c:pt>
                <c:pt idx="3610">
                  <c:v>11.02</c:v>
                </c:pt>
                <c:pt idx="3611">
                  <c:v>11.08</c:v>
                </c:pt>
                <c:pt idx="3612">
                  <c:v>12.04</c:v>
                </c:pt>
                <c:pt idx="3613">
                  <c:v>11.89</c:v>
                </c:pt>
                <c:pt idx="3614">
                  <c:v>12.15</c:v>
                </c:pt>
                <c:pt idx="3615">
                  <c:v>11.88</c:v>
                </c:pt>
                <c:pt idx="3616">
                  <c:v>12.13</c:v>
                </c:pt>
                <c:pt idx="3617">
                  <c:v>12.32</c:v>
                </c:pt>
                <c:pt idx="3618">
                  <c:v>11.95</c:v>
                </c:pt>
                <c:pt idx="3619">
                  <c:v>11.94</c:v>
                </c:pt>
                <c:pt idx="3620">
                  <c:v>12.2</c:v>
                </c:pt>
                <c:pt idx="3621">
                  <c:v>12.08</c:v>
                </c:pt>
                <c:pt idx="3622">
                  <c:v>12.34</c:v>
                </c:pt>
                <c:pt idx="3623">
                  <c:v>12.57</c:v>
                </c:pt>
                <c:pt idx="3624">
                  <c:v>12.52</c:v>
                </c:pt>
                <c:pt idx="3625">
                  <c:v>10.01</c:v>
                </c:pt>
                <c:pt idx="3626">
                  <c:v>10.33</c:v>
                </c:pt>
                <c:pt idx="3627">
                  <c:v>10.1</c:v>
                </c:pt>
                <c:pt idx="3628">
                  <c:v>10.07</c:v>
                </c:pt>
                <c:pt idx="3629">
                  <c:v>9.1999999999999993</c:v>
                </c:pt>
                <c:pt idx="3630">
                  <c:v>9.14</c:v>
                </c:pt>
                <c:pt idx="3631">
                  <c:v>8.7799999999999994</c:v>
                </c:pt>
                <c:pt idx="3632">
                  <c:v>8.5500000000000007</c:v>
                </c:pt>
                <c:pt idx="3633">
                  <c:v>8.6300000000000008</c:v>
                </c:pt>
                <c:pt idx="3634">
                  <c:v>8.99</c:v>
                </c:pt>
                <c:pt idx="3635">
                  <c:v>8.66</c:v>
                </c:pt>
                <c:pt idx="3636">
                  <c:v>8.83</c:v>
                </c:pt>
                <c:pt idx="3637">
                  <c:v>12.34</c:v>
                </c:pt>
                <c:pt idx="3638">
                  <c:v>12.13</c:v>
                </c:pt>
                <c:pt idx="3639">
                  <c:v>12.28</c:v>
                </c:pt>
                <c:pt idx="3640">
                  <c:v>13.04</c:v>
                </c:pt>
                <c:pt idx="3641">
                  <c:v>12.96</c:v>
                </c:pt>
                <c:pt idx="3642">
                  <c:v>13.01</c:v>
                </c:pt>
                <c:pt idx="3643">
                  <c:v>12.82</c:v>
                </c:pt>
                <c:pt idx="3644">
                  <c:v>12.93</c:v>
                </c:pt>
                <c:pt idx="3645">
                  <c:v>12.95</c:v>
                </c:pt>
                <c:pt idx="3646">
                  <c:v>11.16</c:v>
                </c:pt>
                <c:pt idx="3647">
                  <c:v>10.93</c:v>
                </c:pt>
                <c:pt idx="3648">
                  <c:v>11.16</c:v>
                </c:pt>
                <c:pt idx="3649">
                  <c:v>9.39</c:v>
                </c:pt>
                <c:pt idx="3650">
                  <c:v>9.07</c:v>
                </c:pt>
                <c:pt idx="3651">
                  <c:v>9.2100000000000009</c:v>
                </c:pt>
                <c:pt idx="3652">
                  <c:v>12.07</c:v>
                </c:pt>
                <c:pt idx="3653">
                  <c:v>8.4600000000000009</c:v>
                </c:pt>
                <c:pt idx="3654">
                  <c:v>8.51</c:v>
                </c:pt>
                <c:pt idx="3655">
                  <c:v>8.48</c:v>
                </c:pt>
                <c:pt idx="3656">
                  <c:v>8.26</c:v>
                </c:pt>
                <c:pt idx="3657">
                  <c:v>8.1999999999999993</c:v>
                </c:pt>
                <c:pt idx="3658">
                  <c:v>8.43</c:v>
                </c:pt>
                <c:pt idx="3659">
                  <c:v>11.58</c:v>
                </c:pt>
                <c:pt idx="3660">
                  <c:v>11.56</c:v>
                </c:pt>
                <c:pt idx="3661">
                  <c:v>11.8</c:v>
                </c:pt>
                <c:pt idx="3662">
                  <c:v>11.66</c:v>
                </c:pt>
                <c:pt idx="3663">
                  <c:v>7.23</c:v>
                </c:pt>
                <c:pt idx="3664">
                  <c:v>7.38</c:v>
                </c:pt>
                <c:pt idx="3665">
                  <c:v>11.02</c:v>
                </c:pt>
                <c:pt idx="3666">
                  <c:v>11.27</c:v>
                </c:pt>
                <c:pt idx="3667">
                  <c:v>11.16</c:v>
                </c:pt>
                <c:pt idx="3668">
                  <c:v>10.66</c:v>
                </c:pt>
                <c:pt idx="3669">
                  <c:v>10.6</c:v>
                </c:pt>
                <c:pt idx="3670">
                  <c:v>9.64</c:v>
                </c:pt>
                <c:pt idx="3671">
                  <c:v>9.32</c:v>
                </c:pt>
                <c:pt idx="3672">
                  <c:v>9.4499999999999993</c:v>
                </c:pt>
                <c:pt idx="3673">
                  <c:v>9.5399999999999991</c:v>
                </c:pt>
                <c:pt idx="3674">
                  <c:v>9.31</c:v>
                </c:pt>
                <c:pt idx="3675">
                  <c:v>9.44</c:v>
                </c:pt>
                <c:pt idx="3676">
                  <c:v>8.24</c:v>
                </c:pt>
                <c:pt idx="3677">
                  <c:v>8.3699999999999992</c:v>
                </c:pt>
                <c:pt idx="3678">
                  <c:v>12.12</c:v>
                </c:pt>
                <c:pt idx="3679">
                  <c:v>11.21</c:v>
                </c:pt>
                <c:pt idx="3680">
                  <c:v>11.3</c:v>
                </c:pt>
                <c:pt idx="3681">
                  <c:v>11.13</c:v>
                </c:pt>
                <c:pt idx="3682">
                  <c:v>10.69</c:v>
                </c:pt>
                <c:pt idx="3683">
                  <c:v>10.31</c:v>
                </c:pt>
                <c:pt idx="3684">
                  <c:v>10.78</c:v>
                </c:pt>
                <c:pt idx="3685">
                  <c:v>10.68</c:v>
                </c:pt>
                <c:pt idx="3686">
                  <c:v>10.65</c:v>
                </c:pt>
                <c:pt idx="3687">
                  <c:v>9.26</c:v>
                </c:pt>
                <c:pt idx="3688">
                  <c:v>9.2200000000000006</c:v>
                </c:pt>
                <c:pt idx="3689">
                  <c:v>11.9</c:v>
                </c:pt>
                <c:pt idx="3690">
                  <c:v>11.67</c:v>
                </c:pt>
                <c:pt idx="3691">
                  <c:v>11.87</c:v>
                </c:pt>
                <c:pt idx="3692">
                  <c:v>9.32</c:v>
                </c:pt>
                <c:pt idx="3693">
                  <c:v>9.33</c:v>
                </c:pt>
                <c:pt idx="3694">
                  <c:v>9.49</c:v>
                </c:pt>
                <c:pt idx="3695">
                  <c:v>9.48</c:v>
                </c:pt>
                <c:pt idx="3696">
                  <c:v>9.5299999999999994</c:v>
                </c:pt>
                <c:pt idx="3697">
                  <c:v>12.68</c:v>
                </c:pt>
                <c:pt idx="3698">
                  <c:v>12.28</c:v>
                </c:pt>
                <c:pt idx="3699">
                  <c:v>12.42</c:v>
                </c:pt>
                <c:pt idx="3700">
                  <c:v>11.03</c:v>
                </c:pt>
                <c:pt idx="3701">
                  <c:v>10.89</c:v>
                </c:pt>
                <c:pt idx="3702">
                  <c:v>10.61</c:v>
                </c:pt>
                <c:pt idx="3703">
                  <c:v>10.86</c:v>
                </c:pt>
                <c:pt idx="3704">
                  <c:v>10.68</c:v>
                </c:pt>
                <c:pt idx="3705">
                  <c:v>10.76</c:v>
                </c:pt>
                <c:pt idx="3706">
                  <c:v>10.58</c:v>
                </c:pt>
                <c:pt idx="3707">
                  <c:v>10.57</c:v>
                </c:pt>
                <c:pt idx="3708">
                  <c:v>10.64</c:v>
                </c:pt>
                <c:pt idx="3709">
                  <c:v>10.52</c:v>
                </c:pt>
                <c:pt idx="3710">
                  <c:v>10.57</c:v>
                </c:pt>
                <c:pt idx="3711">
                  <c:v>10.4</c:v>
                </c:pt>
                <c:pt idx="3712">
                  <c:v>10.37</c:v>
                </c:pt>
                <c:pt idx="3713">
                  <c:v>10.27</c:v>
                </c:pt>
                <c:pt idx="3714">
                  <c:v>12.3</c:v>
                </c:pt>
                <c:pt idx="3715">
                  <c:v>12.51</c:v>
                </c:pt>
                <c:pt idx="3716">
                  <c:v>9.49</c:v>
                </c:pt>
                <c:pt idx="3717">
                  <c:v>9.67</c:v>
                </c:pt>
                <c:pt idx="3718">
                  <c:v>9.89</c:v>
                </c:pt>
                <c:pt idx="3719">
                  <c:v>9.68</c:v>
                </c:pt>
                <c:pt idx="3720">
                  <c:v>10.1</c:v>
                </c:pt>
                <c:pt idx="3721">
                  <c:v>10.06</c:v>
                </c:pt>
                <c:pt idx="3722">
                  <c:v>9.83</c:v>
                </c:pt>
                <c:pt idx="3723">
                  <c:v>9.76</c:v>
                </c:pt>
                <c:pt idx="3724">
                  <c:v>10.119999999999999</c:v>
                </c:pt>
                <c:pt idx="3725">
                  <c:v>10.38</c:v>
                </c:pt>
                <c:pt idx="3726">
                  <c:v>10.23</c:v>
                </c:pt>
                <c:pt idx="3727">
                  <c:v>10.18</c:v>
                </c:pt>
                <c:pt idx="3728">
                  <c:v>11.07</c:v>
                </c:pt>
                <c:pt idx="3729">
                  <c:v>11.13</c:v>
                </c:pt>
                <c:pt idx="3730">
                  <c:v>11.18</c:v>
                </c:pt>
                <c:pt idx="3731">
                  <c:v>9.02</c:v>
                </c:pt>
                <c:pt idx="3732">
                  <c:v>9.92</c:v>
                </c:pt>
                <c:pt idx="3733">
                  <c:v>9.66</c:v>
                </c:pt>
                <c:pt idx="3734">
                  <c:v>9.7200000000000006</c:v>
                </c:pt>
                <c:pt idx="3735">
                  <c:v>9.85</c:v>
                </c:pt>
                <c:pt idx="3736">
                  <c:v>9.81</c:v>
                </c:pt>
                <c:pt idx="3737">
                  <c:v>9.67</c:v>
                </c:pt>
                <c:pt idx="3738">
                  <c:v>10.84</c:v>
                </c:pt>
                <c:pt idx="3739">
                  <c:v>10.99</c:v>
                </c:pt>
                <c:pt idx="3740">
                  <c:v>11.5</c:v>
                </c:pt>
                <c:pt idx="3741">
                  <c:v>11.33</c:v>
                </c:pt>
                <c:pt idx="3742">
                  <c:v>11.43</c:v>
                </c:pt>
                <c:pt idx="3743">
                  <c:v>8.44</c:v>
                </c:pt>
                <c:pt idx="3744">
                  <c:v>10.34</c:v>
                </c:pt>
                <c:pt idx="3745">
                  <c:v>10</c:v>
                </c:pt>
                <c:pt idx="3746">
                  <c:v>10.01</c:v>
                </c:pt>
                <c:pt idx="3747">
                  <c:v>11.14</c:v>
                </c:pt>
                <c:pt idx="3748">
                  <c:v>11.19</c:v>
                </c:pt>
                <c:pt idx="3749">
                  <c:v>11.59</c:v>
                </c:pt>
                <c:pt idx="3750">
                  <c:v>11.64</c:v>
                </c:pt>
                <c:pt idx="3751">
                  <c:v>11.64</c:v>
                </c:pt>
                <c:pt idx="3752">
                  <c:v>10.49</c:v>
                </c:pt>
                <c:pt idx="3753">
                  <c:v>10.59</c:v>
                </c:pt>
                <c:pt idx="3754">
                  <c:v>10.6</c:v>
                </c:pt>
                <c:pt idx="3755">
                  <c:v>10.56</c:v>
                </c:pt>
                <c:pt idx="3756">
                  <c:v>10.68</c:v>
                </c:pt>
                <c:pt idx="3757">
                  <c:v>10.119999999999999</c:v>
                </c:pt>
                <c:pt idx="3758">
                  <c:v>10.1</c:v>
                </c:pt>
                <c:pt idx="3759">
                  <c:v>10.32</c:v>
                </c:pt>
                <c:pt idx="3760">
                  <c:v>8.7799999999999994</c:v>
                </c:pt>
                <c:pt idx="3761">
                  <c:v>8.7799999999999994</c:v>
                </c:pt>
                <c:pt idx="3762">
                  <c:v>8.86</c:v>
                </c:pt>
                <c:pt idx="3763">
                  <c:v>12.43</c:v>
                </c:pt>
                <c:pt idx="3764">
                  <c:v>12.34</c:v>
                </c:pt>
                <c:pt idx="3765">
                  <c:v>12.49</c:v>
                </c:pt>
                <c:pt idx="3766">
                  <c:v>8.48</c:v>
                </c:pt>
                <c:pt idx="3767">
                  <c:v>8.64</c:v>
                </c:pt>
                <c:pt idx="3768">
                  <c:v>8.83</c:v>
                </c:pt>
                <c:pt idx="3769">
                  <c:v>8.84</c:v>
                </c:pt>
                <c:pt idx="3770">
                  <c:v>11.83</c:v>
                </c:pt>
                <c:pt idx="3771">
                  <c:v>11.76</c:v>
                </c:pt>
                <c:pt idx="3772">
                  <c:v>11.7</c:v>
                </c:pt>
                <c:pt idx="3773">
                  <c:v>11.76</c:v>
                </c:pt>
                <c:pt idx="3774">
                  <c:v>11.68</c:v>
                </c:pt>
                <c:pt idx="3775">
                  <c:v>11.85</c:v>
                </c:pt>
                <c:pt idx="3776">
                  <c:v>13.61</c:v>
                </c:pt>
                <c:pt idx="3777">
                  <c:v>13.7</c:v>
                </c:pt>
                <c:pt idx="3778">
                  <c:v>13.89</c:v>
                </c:pt>
                <c:pt idx="3779">
                  <c:v>13.76</c:v>
                </c:pt>
                <c:pt idx="3780">
                  <c:v>10.36</c:v>
                </c:pt>
                <c:pt idx="3781">
                  <c:v>10.4</c:v>
                </c:pt>
                <c:pt idx="3782">
                  <c:v>10.33</c:v>
                </c:pt>
                <c:pt idx="3783">
                  <c:v>10.3</c:v>
                </c:pt>
                <c:pt idx="3784">
                  <c:v>11.53</c:v>
                </c:pt>
                <c:pt idx="3785">
                  <c:v>11.44</c:v>
                </c:pt>
                <c:pt idx="3786">
                  <c:v>11.86</c:v>
                </c:pt>
                <c:pt idx="3787">
                  <c:v>11.89</c:v>
                </c:pt>
                <c:pt idx="3788">
                  <c:v>10.68</c:v>
                </c:pt>
                <c:pt idx="3789">
                  <c:v>10.84</c:v>
                </c:pt>
                <c:pt idx="3790">
                  <c:v>10.86</c:v>
                </c:pt>
                <c:pt idx="3791">
                  <c:v>7.84</c:v>
                </c:pt>
                <c:pt idx="3792">
                  <c:v>13.55</c:v>
                </c:pt>
                <c:pt idx="3793">
                  <c:v>13.41</c:v>
                </c:pt>
                <c:pt idx="3794">
                  <c:v>13.24</c:v>
                </c:pt>
                <c:pt idx="3795">
                  <c:v>13.23</c:v>
                </c:pt>
                <c:pt idx="3796">
                  <c:v>13.03</c:v>
                </c:pt>
                <c:pt idx="3797">
                  <c:v>13.23</c:v>
                </c:pt>
                <c:pt idx="3798">
                  <c:v>13.23</c:v>
                </c:pt>
                <c:pt idx="3799">
                  <c:v>8.75</c:v>
                </c:pt>
                <c:pt idx="3800">
                  <c:v>8.85</c:v>
                </c:pt>
                <c:pt idx="3801">
                  <c:v>9.14</c:v>
                </c:pt>
                <c:pt idx="3802">
                  <c:v>8.86</c:v>
                </c:pt>
                <c:pt idx="3803">
                  <c:v>8.9</c:v>
                </c:pt>
                <c:pt idx="3804">
                  <c:v>8.74</c:v>
                </c:pt>
                <c:pt idx="3805">
                  <c:v>7.08</c:v>
                </c:pt>
                <c:pt idx="3806">
                  <c:v>7.2</c:v>
                </c:pt>
                <c:pt idx="3807">
                  <c:v>7</c:v>
                </c:pt>
                <c:pt idx="3808">
                  <c:v>7.09</c:v>
                </c:pt>
                <c:pt idx="3809">
                  <c:v>11.28</c:v>
                </c:pt>
                <c:pt idx="3810">
                  <c:v>11.3</c:v>
                </c:pt>
                <c:pt idx="3811">
                  <c:v>11.32</c:v>
                </c:pt>
                <c:pt idx="3812">
                  <c:v>11.32</c:v>
                </c:pt>
                <c:pt idx="3813">
                  <c:v>10.77</c:v>
                </c:pt>
                <c:pt idx="3814">
                  <c:v>10.56</c:v>
                </c:pt>
                <c:pt idx="3815">
                  <c:v>10.53</c:v>
                </c:pt>
                <c:pt idx="3816">
                  <c:v>10.37</c:v>
                </c:pt>
                <c:pt idx="3817">
                  <c:v>10.34</c:v>
                </c:pt>
                <c:pt idx="3818">
                  <c:v>10.199999999999999</c:v>
                </c:pt>
                <c:pt idx="3819">
                  <c:v>11.17</c:v>
                </c:pt>
                <c:pt idx="3820">
                  <c:v>11.12</c:v>
                </c:pt>
                <c:pt idx="3821">
                  <c:v>11.29</c:v>
                </c:pt>
                <c:pt idx="3822">
                  <c:v>11.11</c:v>
                </c:pt>
                <c:pt idx="3823">
                  <c:v>11.22</c:v>
                </c:pt>
                <c:pt idx="3824">
                  <c:v>11.39</c:v>
                </c:pt>
                <c:pt idx="3825">
                  <c:v>11.41</c:v>
                </c:pt>
                <c:pt idx="3826">
                  <c:v>11.61</c:v>
                </c:pt>
                <c:pt idx="3827">
                  <c:v>12.12</c:v>
                </c:pt>
                <c:pt idx="3828">
                  <c:v>12.2</c:v>
                </c:pt>
                <c:pt idx="3829">
                  <c:v>11.94</c:v>
                </c:pt>
                <c:pt idx="3830">
                  <c:v>8.5500000000000007</c:v>
                </c:pt>
                <c:pt idx="3831">
                  <c:v>8.6300000000000008</c:v>
                </c:pt>
                <c:pt idx="3832">
                  <c:v>12.81</c:v>
                </c:pt>
                <c:pt idx="3833">
                  <c:v>12.66</c:v>
                </c:pt>
                <c:pt idx="3834">
                  <c:v>12.62</c:v>
                </c:pt>
                <c:pt idx="3835">
                  <c:v>12.65</c:v>
                </c:pt>
                <c:pt idx="3836">
                  <c:v>8.81</c:v>
                </c:pt>
                <c:pt idx="3837">
                  <c:v>8.73</c:v>
                </c:pt>
                <c:pt idx="3838">
                  <c:v>9.4499999999999993</c:v>
                </c:pt>
                <c:pt idx="3839">
                  <c:v>9.36</c:v>
                </c:pt>
                <c:pt idx="3840">
                  <c:v>10.210000000000001</c:v>
                </c:pt>
                <c:pt idx="3841">
                  <c:v>9.9600000000000009</c:v>
                </c:pt>
                <c:pt idx="3842">
                  <c:v>10.050000000000001</c:v>
                </c:pt>
                <c:pt idx="3843">
                  <c:v>9.98</c:v>
                </c:pt>
                <c:pt idx="3844">
                  <c:v>10.71</c:v>
                </c:pt>
                <c:pt idx="3845">
                  <c:v>10.52</c:v>
                </c:pt>
                <c:pt idx="3846">
                  <c:v>10.67</c:v>
                </c:pt>
                <c:pt idx="3847">
                  <c:v>10.87</c:v>
                </c:pt>
                <c:pt idx="3848">
                  <c:v>10.65</c:v>
                </c:pt>
                <c:pt idx="3849">
                  <c:v>10.59</c:v>
                </c:pt>
                <c:pt idx="3850">
                  <c:v>10.42</c:v>
                </c:pt>
                <c:pt idx="3851">
                  <c:v>10.5</c:v>
                </c:pt>
                <c:pt idx="3852">
                  <c:v>10.4</c:v>
                </c:pt>
                <c:pt idx="3853">
                  <c:v>10.38</c:v>
                </c:pt>
                <c:pt idx="3854">
                  <c:v>10.41</c:v>
                </c:pt>
                <c:pt idx="3855">
                  <c:v>10.5</c:v>
                </c:pt>
                <c:pt idx="3856">
                  <c:v>11.19</c:v>
                </c:pt>
                <c:pt idx="3857">
                  <c:v>11.33</c:v>
                </c:pt>
                <c:pt idx="3858">
                  <c:v>11.2</c:v>
                </c:pt>
                <c:pt idx="3859">
                  <c:v>11.26</c:v>
                </c:pt>
                <c:pt idx="3860">
                  <c:v>11.1</c:v>
                </c:pt>
                <c:pt idx="3861">
                  <c:v>10.29</c:v>
                </c:pt>
                <c:pt idx="3862">
                  <c:v>9.99</c:v>
                </c:pt>
                <c:pt idx="3863">
                  <c:v>10.029999999999999</c:v>
                </c:pt>
                <c:pt idx="3864">
                  <c:v>10.15</c:v>
                </c:pt>
                <c:pt idx="3865">
                  <c:v>10.66</c:v>
                </c:pt>
                <c:pt idx="3866">
                  <c:v>12.14</c:v>
                </c:pt>
                <c:pt idx="3867">
                  <c:v>12.32</c:v>
                </c:pt>
                <c:pt idx="3868">
                  <c:v>12.04</c:v>
                </c:pt>
                <c:pt idx="3869">
                  <c:v>12.49</c:v>
                </c:pt>
                <c:pt idx="3870">
                  <c:v>13.19</c:v>
                </c:pt>
                <c:pt idx="3871">
                  <c:v>13.28</c:v>
                </c:pt>
                <c:pt idx="3872">
                  <c:v>13.11</c:v>
                </c:pt>
                <c:pt idx="3873">
                  <c:v>13.34</c:v>
                </c:pt>
                <c:pt idx="3874">
                  <c:v>9.48</c:v>
                </c:pt>
                <c:pt idx="3875">
                  <c:v>9.56</c:v>
                </c:pt>
                <c:pt idx="3876">
                  <c:v>9.48</c:v>
                </c:pt>
                <c:pt idx="3877">
                  <c:v>9.42</c:v>
                </c:pt>
                <c:pt idx="3878">
                  <c:v>9.4700000000000006</c:v>
                </c:pt>
                <c:pt idx="3879">
                  <c:v>8.82</c:v>
                </c:pt>
                <c:pt idx="3880">
                  <c:v>8.7100000000000009</c:v>
                </c:pt>
                <c:pt idx="3881">
                  <c:v>8.8800000000000008</c:v>
                </c:pt>
                <c:pt idx="3882">
                  <c:v>10.99</c:v>
                </c:pt>
                <c:pt idx="3883">
                  <c:v>11.09</c:v>
                </c:pt>
                <c:pt idx="3884">
                  <c:v>10.89</c:v>
                </c:pt>
                <c:pt idx="3885">
                  <c:v>9.51</c:v>
                </c:pt>
                <c:pt idx="3886">
                  <c:v>9.8000000000000007</c:v>
                </c:pt>
                <c:pt idx="3887">
                  <c:v>9.64</c:v>
                </c:pt>
                <c:pt idx="3888">
                  <c:v>9.65</c:v>
                </c:pt>
                <c:pt idx="3889">
                  <c:v>10.78</c:v>
                </c:pt>
                <c:pt idx="3890">
                  <c:v>11.18</c:v>
                </c:pt>
                <c:pt idx="3891">
                  <c:v>11.17</c:v>
                </c:pt>
                <c:pt idx="3892">
                  <c:v>12.25</c:v>
                </c:pt>
                <c:pt idx="3893">
                  <c:v>12.35</c:v>
                </c:pt>
                <c:pt idx="3894">
                  <c:v>12.46</c:v>
                </c:pt>
                <c:pt idx="3895">
                  <c:v>9.36</c:v>
                </c:pt>
                <c:pt idx="3896">
                  <c:v>9.3000000000000007</c:v>
                </c:pt>
                <c:pt idx="3897">
                  <c:v>7.78</c:v>
                </c:pt>
                <c:pt idx="3898">
                  <c:v>7.87</c:v>
                </c:pt>
                <c:pt idx="3899">
                  <c:v>7.68</c:v>
                </c:pt>
                <c:pt idx="3900">
                  <c:v>7.9</c:v>
                </c:pt>
                <c:pt idx="3901">
                  <c:v>7.7</c:v>
                </c:pt>
                <c:pt idx="3902">
                  <c:v>8.94</c:v>
                </c:pt>
                <c:pt idx="3903">
                  <c:v>8.8800000000000008</c:v>
                </c:pt>
                <c:pt idx="3904">
                  <c:v>8.81</c:v>
                </c:pt>
                <c:pt idx="3905">
                  <c:v>8.94</c:v>
                </c:pt>
                <c:pt idx="3906">
                  <c:v>10.27</c:v>
                </c:pt>
                <c:pt idx="3907">
                  <c:v>10.26</c:v>
                </c:pt>
                <c:pt idx="3908">
                  <c:v>10.31</c:v>
                </c:pt>
                <c:pt idx="3909">
                  <c:v>10.36</c:v>
                </c:pt>
                <c:pt idx="3910">
                  <c:v>8.68</c:v>
                </c:pt>
                <c:pt idx="3911">
                  <c:v>8.81</c:v>
                </c:pt>
                <c:pt idx="3912">
                  <c:v>8.92</c:v>
                </c:pt>
                <c:pt idx="3913">
                  <c:v>8.7200000000000006</c:v>
                </c:pt>
                <c:pt idx="3914">
                  <c:v>11</c:v>
                </c:pt>
                <c:pt idx="3915">
                  <c:v>10.83</c:v>
                </c:pt>
                <c:pt idx="3916">
                  <c:v>10.78</c:v>
                </c:pt>
                <c:pt idx="3917">
                  <c:v>11.01</c:v>
                </c:pt>
                <c:pt idx="3918">
                  <c:v>10.94</c:v>
                </c:pt>
                <c:pt idx="3919">
                  <c:v>8.8000000000000007</c:v>
                </c:pt>
                <c:pt idx="3920">
                  <c:v>10.95</c:v>
                </c:pt>
                <c:pt idx="3921">
                  <c:v>10.94</c:v>
                </c:pt>
                <c:pt idx="3922">
                  <c:v>12.05</c:v>
                </c:pt>
                <c:pt idx="3923">
                  <c:v>11.81</c:v>
                </c:pt>
                <c:pt idx="3924">
                  <c:v>11.91</c:v>
                </c:pt>
                <c:pt idx="3925">
                  <c:v>11.5</c:v>
                </c:pt>
                <c:pt idx="3926">
                  <c:v>11.75</c:v>
                </c:pt>
                <c:pt idx="3927">
                  <c:v>11.62</c:v>
                </c:pt>
                <c:pt idx="3928">
                  <c:v>11.23</c:v>
                </c:pt>
                <c:pt idx="3929">
                  <c:v>11.61</c:v>
                </c:pt>
                <c:pt idx="3930">
                  <c:v>7.39</c:v>
                </c:pt>
                <c:pt idx="3931">
                  <c:v>7.18</c:v>
                </c:pt>
                <c:pt idx="3932">
                  <c:v>7.14</c:v>
                </c:pt>
                <c:pt idx="3933">
                  <c:v>7.16</c:v>
                </c:pt>
                <c:pt idx="3934">
                  <c:v>7.31</c:v>
                </c:pt>
                <c:pt idx="3935">
                  <c:v>7.06</c:v>
                </c:pt>
                <c:pt idx="3936">
                  <c:v>13.3</c:v>
                </c:pt>
                <c:pt idx="3937">
                  <c:v>13.07</c:v>
                </c:pt>
                <c:pt idx="3938">
                  <c:v>12.34</c:v>
                </c:pt>
                <c:pt idx="3939">
                  <c:v>12.39</c:v>
                </c:pt>
                <c:pt idx="3940">
                  <c:v>12.24</c:v>
                </c:pt>
                <c:pt idx="3941">
                  <c:v>8.81</c:v>
                </c:pt>
                <c:pt idx="3942">
                  <c:v>9.1199999999999992</c:v>
                </c:pt>
                <c:pt idx="3943">
                  <c:v>9.09</c:v>
                </c:pt>
                <c:pt idx="3944">
                  <c:v>8.94</c:v>
                </c:pt>
                <c:pt idx="3945">
                  <c:v>8.83</c:v>
                </c:pt>
                <c:pt idx="3946">
                  <c:v>8.89</c:v>
                </c:pt>
                <c:pt idx="3947">
                  <c:v>8.77</c:v>
                </c:pt>
                <c:pt idx="3948">
                  <c:v>8.7100000000000009</c:v>
                </c:pt>
                <c:pt idx="3949">
                  <c:v>8.58</c:v>
                </c:pt>
                <c:pt idx="3950">
                  <c:v>8.52</c:v>
                </c:pt>
                <c:pt idx="3951">
                  <c:v>11.5</c:v>
                </c:pt>
                <c:pt idx="3952">
                  <c:v>11.4</c:v>
                </c:pt>
                <c:pt idx="3953">
                  <c:v>11.39</c:v>
                </c:pt>
                <c:pt idx="3954">
                  <c:v>10.87</c:v>
                </c:pt>
                <c:pt idx="3955">
                  <c:v>10.74</c:v>
                </c:pt>
                <c:pt idx="3956">
                  <c:v>10.55</c:v>
                </c:pt>
                <c:pt idx="3957">
                  <c:v>9.43</c:v>
                </c:pt>
                <c:pt idx="3958">
                  <c:v>9.43</c:v>
                </c:pt>
                <c:pt idx="3959">
                  <c:v>10.25</c:v>
                </c:pt>
                <c:pt idx="3960">
                  <c:v>10.29</c:v>
                </c:pt>
                <c:pt idx="3961">
                  <c:v>10.45</c:v>
                </c:pt>
                <c:pt idx="3962">
                  <c:v>10.26</c:v>
                </c:pt>
                <c:pt idx="3963">
                  <c:v>10.33</c:v>
                </c:pt>
                <c:pt idx="3964">
                  <c:v>10.25</c:v>
                </c:pt>
                <c:pt idx="3965">
                  <c:v>10.51</c:v>
                </c:pt>
                <c:pt idx="3966">
                  <c:v>10.29</c:v>
                </c:pt>
                <c:pt idx="3967">
                  <c:v>9.43</c:v>
                </c:pt>
                <c:pt idx="3968">
                  <c:v>9.3800000000000008</c:v>
                </c:pt>
                <c:pt idx="3969">
                  <c:v>9.2200000000000006</c:v>
                </c:pt>
                <c:pt idx="3970">
                  <c:v>9.2899999999999991</c:v>
                </c:pt>
                <c:pt idx="3971">
                  <c:v>12.12</c:v>
                </c:pt>
                <c:pt idx="3972">
                  <c:v>12.21</c:v>
                </c:pt>
                <c:pt idx="3973">
                  <c:v>12.36</c:v>
                </c:pt>
                <c:pt idx="3974">
                  <c:v>12.16</c:v>
                </c:pt>
                <c:pt idx="3975">
                  <c:v>12.29</c:v>
                </c:pt>
                <c:pt idx="3976">
                  <c:v>9.31</c:v>
                </c:pt>
                <c:pt idx="3977">
                  <c:v>9.26</c:v>
                </c:pt>
                <c:pt idx="3978">
                  <c:v>9.2200000000000006</c:v>
                </c:pt>
                <c:pt idx="3979">
                  <c:v>9.36</c:v>
                </c:pt>
                <c:pt idx="3980">
                  <c:v>9.1</c:v>
                </c:pt>
                <c:pt idx="3981">
                  <c:v>11.29</c:v>
                </c:pt>
                <c:pt idx="3982">
                  <c:v>11.32</c:v>
                </c:pt>
                <c:pt idx="3983">
                  <c:v>11.13</c:v>
                </c:pt>
                <c:pt idx="3984">
                  <c:v>11.13</c:v>
                </c:pt>
                <c:pt idx="3985">
                  <c:v>9.48</c:v>
                </c:pt>
                <c:pt idx="3986">
                  <c:v>9.17</c:v>
                </c:pt>
                <c:pt idx="3987">
                  <c:v>9.4</c:v>
                </c:pt>
                <c:pt idx="3988">
                  <c:v>8.18</c:v>
                </c:pt>
                <c:pt idx="3989">
                  <c:v>8.26</c:v>
                </c:pt>
                <c:pt idx="3990">
                  <c:v>8.2899999999999991</c:v>
                </c:pt>
                <c:pt idx="3991">
                  <c:v>9.81</c:v>
                </c:pt>
                <c:pt idx="3992">
                  <c:v>9.82</c:v>
                </c:pt>
                <c:pt idx="3993">
                  <c:v>12.01</c:v>
                </c:pt>
                <c:pt idx="3994">
                  <c:v>11.97</c:v>
                </c:pt>
                <c:pt idx="3995">
                  <c:v>10.28</c:v>
                </c:pt>
                <c:pt idx="3996">
                  <c:v>10.38</c:v>
                </c:pt>
                <c:pt idx="3997">
                  <c:v>10.25</c:v>
                </c:pt>
                <c:pt idx="3998">
                  <c:v>10.61</c:v>
                </c:pt>
                <c:pt idx="3999">
                  <c:v>10.53</c:v>
                </c:pt>
                <c:pt idx="4000">
                  <c:v>10.66</c:v>
                </c:pt>
                <c:pt idx="4001">
                  <c:v>9.73</c:v>
                </c:pt>
                <c:pt idx="4002">
                  <c:v>9.9499999999999993</c:v>
                </c:pt>
                <c:pt idx="4003">
                  <c:v>9.7899999999999991</c:v>
                </c:pt>
                <c:pt idx="4004">
                  <c:v>9.8000000000000007</c:v>
                </c:pt>
                <c:pt idx="4005">
                  <c:v>9.2100000000000009</c:v>
                </c:pt>
                <c:pt idx="4006">
                  <c:v>8.14</c:v>
                </c:pt>
                <c:pt idx="4007">
                  <c:v>11.4</c:v>
                </c:pt>
                <c:pt idx="4008">
                  <c:v>11.66</c:v>
                </c:pt>
                <c:pt idx="4009">
                  <c:v>11.41</c:v>
                </c:pt>
                <c:pt idx="4010">
                  <c:v>11.25</c:v>
                </c:pt>
                <c:pt idx="4011">
                  <c:v>8.51</c:v>
                </c:pt>
                <c:pt idx="4012">
                  <c:v>10.63</c:v>
                </c:pt>
                <c:pt idx="4013">
                  <c:v>10.53</c:v>
                </c:pt>
                <c:pt idx="4014">
                  <c:v>12.82</c:v>
                </c:pt>
                <c:pt idx="4015">
                  <c:v>14.35</c:v>
                </c:pt>
                <c:pt idx="4016">
                  <c:v>14.31</c:v>
                </c:pt>
                <c:pt idx="4017">
                  <c:v>14.25</c:v>
                </c:pt>
                <c:pt idx="4018">
                  <c:v>14.28</c:v>
                </c:pt>
                <c:pt idx="4019">
                  <c:v>14.26</c:v>
                </c:pt>
                <c:pt idx="4020">
                  <c:v>14.32</c:v>
                </c:pt>
                <c:pt idx="4021">
                  <c:v>10.26</c:v>
                </c:pt>
                <c:pt idx="4022">
                  <c:v>10.199999999999999</c:v>
                </c:pt>
                <c:pt idx="4023">
                  <c:v>10.34</c:v>
                </c:pt>
                <c:pt idx="4024">
                  <c:v>11.45</c:v>
                </c:pt>
                <c:pt idx="4025">
                  <c:v>11.44</c:v>
                </c:pt>
                <c:pt idx="4026">
                  <c:v>11.38</c:v>
                </c:pt>
                <c:pt idx="4027">
                  <c:v>11.43</c:v>
                </c:pt>
                <c:pt idx="4028">
                  <c:v>11.29</c:v>
                </c:pt>
                <c:pt idx="4029">
                  <c:v>11.57</c:v>
                </c:pt>
                <c:pt idx="4030">
                  <c:v>11.45</c:v>
                </c:pt>
                <c:pt idx="4031">
                  <c:v>11.19</c:v>
                </c:pt>
                <c:pt idx="4032">
                  <c:v>11.4</c:v>
                </c:pt>
                <c:pt idx="4033">
                  <c:v>10.16</c:v>
                </c:pt>
                <c:pt idx="4034">
                  <c:v>10.17</c:v>
                </c:pt>
                <c:pt idx="4035">
                  <c:v>10.98</c:v>
                </c:pt>
                <c:pt idx="4036">
                  <c:v>11.01</c:v>
                </c:pt>
                <c:pt idx="4037">
                  <c:v>10.78</c:v>
                </c:pt>
                <c:pt idx="4038">
                  <c:v>12.87</c:v>
                </c:pt>
                <c:pt idx="4039">
                  <c:v>12.95</c:v>
                </c:pt>
                <c:pt idx="4040">
                  <c:v>12.87</c:v>
                </c:pt>
                <c:pt idx="4041">
                  <c:v>12.72</c:v>
                </c:pt>
                <c:pt idx="4042">
                  <c:v>12.68</c:v>
                </c:pt>
                <c:pt idx="4043">
                  <c:v>10.92</c:v>
                </c:pt>
                <c:pt idx="4044">
                  <c:v>11.01</c:v>
                </c:pt>
                <c:pt idx="4045">
                  <c:v>11.05</c:v>
                </c:pt>
                <c:pt idx="4046">
                  <c:v>11.13</c:v>
                </c:pt>
                <c:pt idx="4047">
                  <c:v>8.92</c:v>
                </c:pt>
                <c:pt idx="4048">
                  <c:v>8.74</c:v>
                </c:pt>
                <c:pt idx="4049">
                  <c:v>10.39</c:v>
                </c:pt>
                <c:pt idx="4050">
                  <c:v>10.25</c:v>
                </c:pt>
                <c:pt idx="4051">
                  <c:v>10.1</c:v>
                </c:pt>
                <c:pt idx="4052">
                  <c:v>10.119999999999999</c:v>
                </c:pt>
                <c:pt idx="4053">
                  <c:v>10.15</c:v>
                </c:pt>
                <c:pt idx="4054">
                  <c:v>13.83</c:v>
                </c:pt>
                <c:pt idx="4055">
                  <c:v>14.07</c:v>
                </c:pt>
                <c:pt idx="4056">
                  <c:v>10.44</c:v>
                </c:pt>
                <c:pt idx="4057">
                  <c:v>10.35</c:v>
                </c:pt>
                <c:pt idx="4058">
                  <c:v>10.33</c:v>
                </c:pt>
                <c:pt idx="4059">
                  <c:v>10.59</c:v>
                </c:pt>
                <c:pt idx="4060">
                  <c:v>10.34</c:v>
                </c:pt>
                <c:pt idx="4061">
                  <c:v>9.8000000000000007</c:v>
                </c:pt>
                <c:pt idx="4062">
                  <c:v>9.7899999999999991</c:v>
                </c:pt>
                <c:pt idx="4063">
                  <c:v>9.9600000000000009</c:v>
                </c:pt>
                <c:pt idx="4064">
                  <c:v>10.08</c:v>
                </c:pt>
                <c:pt idx="4065">
                  <c:v>9.81</c:v>
                </c:pt>
                <c:pt idx="4066">
                  <c:v>10.220000000000001</c:v>
                </c:pt>
                <c:pt idx="4067">
                  <c:v>10.31</c:v>
                </c:pt>
                <c:pt idx="4068">
                  <c:v>10.08</c:v>
                </c:pt>
                <c:pt idx="4069">
                  <c:v>8.61</c:v>
                </c:pt>
                <c:pt idx="4070">
                  <c:v>8.69</c:v>
                </c:pt>
                <c:pt idx="4071">
                  <c:v>12.37</c:v>
                </c:pt>
                <c:pt idx="4072">
                  <c:v>12.49</c:v>
                </c:pt>
                <c:pt idx="4073">
                  <c:v>12.74</c:v>
                </c:pt>
                <c:pt idx="4074">
                  <c:v>12.6</c:v>
                </c:pt>
                <c:pt idx="4075">
                  <c:v>10.98</c:v>
                </c:pt>
                <c:pt idx="4076">
                  <c:v>11.13</c:v>
                </c:pt>
                <c:pt idx="4077">
                  <c:v>10.62</c:v>
                </c:pt>
                <c:pt idx="4078">
                  <c:v>8.4700000000000006</c:v>
                </c:pt>
                <c:pt idx="4079">
                  <c:v>8.43</c:v>
                </c:pt>
                <c:pt idx="4080">
                  <c:v>8.33</c:v>
                </c:pt>
                <c:pt idx="4081">
                  <c:v>12.29</c:v>
                </c:pt>
                <c:pt idx="4082">
                  <c:v>11.97</c:v>
                </c:pt>
                <c:pt idx="4083">
                  <c:v>12.41</c:v>
                </c:pt>
                <c:pt idx="4084">
                  <c:v>12.45</c:v>
                </c:pt>
                <c:pt idx="4085">
                  <c:v>12.62</c:v>
                </c:pt>
                <c:pt idx="4086">
                  <c:v>12.33</c:v>
                </c:pt>
                <c:pt idx="4087">
                  <c:v>12.99</c:v>
                </c:pt>
                <c:pt idx="4088">
                  <c:v>12.98</c:v>
                </c:pt>
                <c:pt idx="4089">
                  <c:v>9.25</c:v>
                </c:pt>
                <c:pt idx="4090">
                  <c:v>9.14</c:v>
                </c:pt>
                <c:pt idx="4091">
                  <c:v>9.4499999999999993</c:v>
                </c:pt>
                <c:pt idx="4092">
                  <c:v>9.2799999999999994</c:v>
                </c:pt>
                <c:pt idx="4093">
                  <c:v>10.45</c:v>
                </c:pt>
                <c:pt idx="4094">
                  <c:v>10.039999999999999</c:v>
                </c:pt>
                <c:pt idx="4095">
                  <c:v>11.83</c:v>
                </c:pt>
                <c:pt idx="4096">
                  <c:v>11.59</c:v>
                </c:pt>
                <c:pt idx="4097">
                  <c:v>9.8000000000000007</c:v>
                </c:pt>
                <c:pt idx="4098">
                  <c:v>12.02</c:v>
                </c:pt>
                <c:pt idx="4099">
                  <c:v>11.71</c:v>
                </c:pt>
                <c:pt idx="4100">
                  <c:v>11.7</c:v>
                </c:pt>
                <c:pt idx="4101">
                  <c:v>11.68</c:v>
                </c:pt>
                <c:pt idx="4102">
                  <c:v>10.72</c:v>
                </c:pt>
                <c:pt idx="4103">
                  <c:v>10.56</c:v>
                </c:pt>
                <c:pt idx="4104">
                  <c:v>10.65</c:v>
                </c:pt>
                <c:pt idx="4105">
                  <c:v>8.2100000000000009</c:v>
                </c:pt>
                <c:pt idx="4106">
                  <c:v>8.51</c:v>
                </c:pt>
                <c:pt idx="4107">
                  <c:v>8.3800000000000008</c:v>
                </c:pt>
                <c:pt idx="4108">
                  <c:v>8.34</c:v>
                </c:pt>
                <c:pt idx="4109">
                  <c:v>8.07</c:v>
                </c:pt>
                <c:pt idx="4110">
                  <c:v>8.15</c:v>
                </c:pt>
                <c:pt idx="4111">
                  <c:v>9.99</c:v>
                </c:pt>
                <c:pt idx="4112">
                  <c:v>10.11</c:v>
                </c:pt>
                <c:pt idx="4113">
                  <c:v>11.51</c:v>
                </c:pt>
                <c:pt idx="4114">
                  <c:v>11.15</c:v>
                </c:pt>
                <c:pt idx="4115">
                  <c:v>11.35</c:v>
                </c:pt>
                <c:pt idx="4116">
                  <c:v>9.4499999999999993</c:v>
                </c:pt>
                <c:pt idx="4117">
                  <c:v>9.33</c:v>
                </c:pt>
                <c:pt idx="4118">
                  <c:v>9.27</c:v>
                </c:pt>
                <c:pt idx="4119">
                  <c:v>9.36</c:v>
                </c:pt>
                <c:pt idx="4120">
                  <c:v>10.85</c:v>
                </c:pt>
                <c:pt idx="4121">
                  <c:v>10.5</c:v>
                </c:pt>
                <c:pt idx="4122">
                  <c:v>10.55</c:v>
                </c:pt>
                <c:pt idx="4123">
                  <c:v>10.36</c:v>
                </c:pt>
                <c:pt idx="4124">
                  <c:v>13.31</c:v>
                </c:pt>
                <c:pt idx="4125">
                  <c:v>13.27</c:v>
                </c:pt>
                <c:pt idx="4126">
                  <c:v>13.41</c:v>
                </c:pt>
                <c:pt idx="4127">
                  <c:v>10.57</c:v>
                </c:pt>
                <c:pt idx="4128">
                  <c:v>10.5</c:v>
                </c:pt>
                <c:pt idx="4129">
                  <c:v>12.52</c:v>
                </c:pt>
                <c:pt idx="4130">
                  <c:v>12.58</c:v>
                </c:pt>
                <c:pt idx="4131">
                  <c:v>12.49</c:v>
                </c:pt>
                <c:pt idx="4132">
                  <c:v>9.6300000000000008</c:v>
                </c:pt>
                <c:pt idx="4133">
                  <c:v>9.51</c:v>
                </c:pt>
                <c:pt idx="4134">
                  <c:v>8.93</c:v>
                </c:pt>
                <c:pt idx="4135">
                  <c:v>8.82</c:v>
                </c:pt>
                <c:pt idx="4136">
                  <c:v>8.81</c:v>
                </c:pt>
                <c:pt idx="4137">
                  <c:v>9.14</c:v>
                </c:pt>
                <c:pt idx="4138">
                  <c:v>9.35</c:v>
                </c:pt>
                <c:pt idx="4139">
                  <c:v>11.66</c:v>
                </c:pt>
                <c:pt idx="4140">
                  <c:v>11.87</c:v>
                </c:pt>
                <c:pt idx="4141">
                  <c:v>11.74</c:v>
                </c:pt>
                <c:pt idx="4142">
                  <c:v>11.11</c:v>
                </c:pt>
                <c:pt idx="4143">
                  <c:v>10.06</c:v>
                </c:pt>
                <c:pt idx="4144">
                  <c:v>10.02</c:v>
                </c:pt>
                <c:pt idx="4145">
                  <c:v>9.98</c:v>
                </c:pt>
                <c:pt idx="4146">
                  <c:v>9.7200000000000006</c:v>
                </c:pt>
                <c:pt idx="4147">
                  <c:v>9.85</c:v>
                </c:pt>
                <c:pt idx="4148">
                  <c:v>11.39</c:v>
                </c:pt>
                <c:pt idx="4149">
                  <c:v>9.14</c:v>
                </c:pt>
                <c:pt idx="4150">
                  <c:v>9.39</c:v>
                </c:pt>
                <c:pt idx="4151">
                  <c:v>9.31</c:v>
                </c:pt>
                <c:pt idx="4152">
                  <c:v>9.25</c:v>
                </c:pt>
                <c:pt idx="4153">
                  <c:v>9.23</c:v>
                </c:pt>
                <c:pt idx="4154">
                  <c:v>9.5399999999999991</c:v>
                </c:pt>
                <c:pt idx="4155">
                  <c:v>9.67</c:v>
                </c:pt>
                <c:pt idx="4156">
                  <c:v>9.56</c:v>
                </c:pt>
                <c:pt idx="4157">
                  <c:v>9.2799999999999994</c:v>
                </c:pt>
                <c:pt idx="4158">
                  <c:v>9.52</c:v>
                </c:pt>
                <c:pt idx="4159">
                  <c:v>9.52</c:v>
                </c:pt>
                <c:pt idx="4160">
                  <c:v>10.53</c:v>
                </c:pt>
                <c:pt idx="4161">
                  <c:v>10.69</c:v>
                </c:pt>
                <c:pt idx="4162">
                  <c:v>10.35</c:v>
                </c:pt>
                <c:pt idx="4163">
                  <c:v>10.48</c:v>
                </c:pt>
                <c:pt idx="4164">
                  <c:v>10.58</c:v>
                </c:pt>
                <c:pt idx="4165">
                  <c:v>12.33</c:v>
                </c:pt>
                <c:pt idx="4166">
                  <c:v>12.53</c:v>
                </c:pt>
                <c:pt idx="4167">
                  <c:v>12.45</c:v>
                </c:pt>
                <c:pt idx="4168">
                  <c:v>11.62</c:v>
                </c:pt>
                <c:pt idx="4169">
                  <c:v>11.2</c:v>
                </c:pt>
                <c:pt idx="4170">
                  <c:v>11.19</c:v>
                </c:pt>
                <c:pt idx="4171">
                  <c:v>11.54</c:v>
                </c:pt>
                <c:pt idx="4172">
                  <c:v>9.65</c:v>
                </c:pt>
                <c:pt idx="4173">
                  <c:v>9.64</c:v>
                </c:pt>
                <c:pt idx="4174">
                  <c:v>9.74</c:v>
                </c:pt>
                <c:pt idx="4175">
                  <c:v>9.75</c:v>
                </c:pt>
                <c:pt idx="4176">
                  <c:v>9.5399999999999991</c:v>
                </c:pt>
                <c:pt idx="4177">
                  <c:v>8.4499999999999993</c:v>
                </c:pt>
                <c:pt idx="4178">
                  <c:v>8.65</c:v>
                </c:pt>
                <c:pt idx="4179">
                  <c:v>8.5399999999999991</c:v>
                </c:pt>
                <c:pt idx="4180">
                  <c:v>10.87</c:v>
                </c:pt>
                <c:pt idx="4181">
                  <c:v>10.93</c:v>
                </c:pt>
                <c:pt idx="4182">
                  <c:v>11</c:v>
                </c:pt>
                <c:pt idx="4183">
                  <c:v>12.9</c:v>
                </c:pt>
                <c:pt idx="4184">
                  <c:v>10.56</c:v>
                </c:pt>
                <c:pt idx="4185">
                  <c:v>10.66</c:v>
                </c:pt>
                <c:pt idx="4186">
                  <c:v>10.5</c:v>
                </c:pt>
                <c:pt idx="4187">
                  <c:v>10.41</c:v>
                </c:pt>
                <c:pt idx="4188">
                  <c:v>13.53</c:v>
                </c:pt>
                <c:pt idx="4189">
                  <c:v>13.62</c:v>
                </c:pt>
                <c:pt idx="4190">
                  <c:v>13.43</c:v>
                </c:pt>
                <c:pt idx="4191">
                  <c:v>13.65</c:v>
                </c:pt>
                <c:pt idx="4192">
                  <c:v>13.51</c:v>
                </c:pt>
                <c:pt idx="4193">
                  <c:v>13.32</c:v>
                </c:pt>
                <c:pt idx="4194">
                  <c:v>8.49</c:v>
                </c:pt>
                <c:pt idx="4195">
                  <c:v>8.31</c:v>
                </c:pt>
                <c:pt idx="4196">
                  <c:v>8.58</c:v>
                </c:pt>
                <c:pt idx="4197">
                  <c:v>10.63</c:v>
                </c:pt>
                <c:pt idx="4198">
                  <c:v>10.7</c:v>
                </c:pt>
                <c:pt idx="4199">
                  <c:v>13.03</c:v>
                </c:pt>
                <c:pt idx="4200">
                  <c:v>13.08</c:v>
                </c:pt>
                <c:pt idx="4201">
                  <c:v>12.89</c:v>
                </c:pt>
                <c:pt idx="4202">
                  <c:v>13.26</c:v>
                </c:pt>
                <c:pt idx="4203">
                  <c:v>13.1</c:v>
                </c:pt>
                <c:pt idx="4204">
                  <c:v>13.06</c:v>
                </c:pt>
                <c:pt idx="4205">
                  <c:v>9.8000000000000007</c:v>
                </c:pt>
                <c:pt idx="4206">
                  <c:v>9.7100000000000009</c:v>
                </c:pt>
                <c:pt idx="4207">
                  <c:v>9.89</c:v>
                </c:pt>
                <c:pt idx="4208">
                  <c:v>10.41</c:v>
                </c:pt>
                <c:pt idx="4209">
                  <c:v>10.46</c:v>
                </c:pt>
                <c:pt idx="4210">
                  <c:v>10.31</c:v>
                </c:pt>
                <c:pt idx="4211">
                  <c:v>13.53</c:v>
                </c:pt>
                <c:pt idx="4212">
                  <c:v>13.69</c:v>
                </c:pt>
                <c:pt idx="4213">
                  <c:v>13.64</c:v>
                </c:pt>
                <c:pt idx="4214">
                  <c:v>13.78</c:v>
                </c:pt>
                <c:pt idx="4215">
                  <c:v>12.33</c:v>
                </c:pt>
                <c:pt idx="4216">
                  <c:v>12.34</c:v>
                </c:pt>
                <c:pt idx="4217">
                  <c:v>12.29</c:v>
                </c:pt>
                <c:pt idx="4218">
                  <c:v>12.46</c:v>
                </c:pt>
                <c:pt idx="4219">
                  <c:v>10.61</c:v>
                </c:pt>
                <c:pt idx="4220">
                  <c:v>10.66</c:v>
                </c:pt>
                <c:pt idx="4221">
                  <c:v>11.02</c:v>
                </c:pt>
                <c:pt idx="4222">
                  <c:v>12.57</c:v>
                </c:pt>
                <c:pt idx="4223">
                  <c:v>12.53</c:v>
                </c:pt>
                <c:pt idx="4224">
                  <c:v>9.68</c:v>
                </c:pt>
                <c:pt idx="4225">
                  <c:v>9.48</c:v>
                </c:pt>
                <c:pt idx="4226">
                  <c:v>11.09</c:v>
                </c:pt>
                <c:pt idx="4227">
                  <c:v>11.06</c:v>
                </c:pt>
                <c:pt idx="4228">
                  <c:v>10.95</c:v>
                </c:pt>
                <c:pt idx="4229">
                  <c:v>11.86</c:v>
                </c:pt>
                <c:pt idx="4230">
                  <c:v>11.83</c:v>
                </c:pt>
                <c:pt idx="4231">
                  <c:v>12.19</c:v>
                </c:pt>
                <c:pt idx="4232">
                  <c:v>11.97</c:v>
                </c:pt>
                <c:pt idx="4233">
                  <c:v>11.82</c:v>
                </c:pt>
                <c:pt idx="4234">
                  <c:v>11.85</c:v>
                </c:pt>
                <c:pt idx="4235">
                  <c:v>11.82</c:v>
                </c:pt>
                <c:pt idx="4236">
                  <c:v>11.88</c:v>
                </c:pt>
                <c:pt idx="4237">
                  <c:v>9.98</c:v>
                </c:pt>
                <c:pt idx="4238">
                  <c:v>10.210000000000001</c:v>
                </c:pt>
                <c:pt idx="4239">
                  <c:v>9.2799999999999994</c:v>
                </c:pt>
                <c:pt idx="4240">
                  <c:v>9.9499999999999993</c:v>
                </c:pt>
                <c:pt idx="4241">
                  <c:v>10.02</c:v>
                </c:pt>
                <c:pt idx="4242">
                  <c:v>10</c:v>
                </c:pt>
                <c:pt idx="4243">
                  <c:v>9.9700000000000006</c:v>
                </c:pt>
                <c:pt idx="4244">
                  <c:v>10</c:v>
                </c:pt>
                <c:pt idx="4245">
                  <c:v>10.029999999999999</c:v>
                </c:pt>
                <c:pt idx="4246">
                  <c:v>10.029999999999999</c:v>
                </c:pt>
                <c:pt idx="4247">
                  <c:v>10.47</c:v>
                </c:pt>
                <c:pt idx="4248">
                  <c:v>10.64</c:v>
                </c:pt>
                <c:pt idx="4249">
                  <c:v>11.24</c:v>
                </c:pt>
                <c:pt idx="4250">
                  <c:v>11.4</c:v>
                </c:pt>
                <c:pt idx="4251">
                  <c:v>11.4</c:v>
                </c:pt>
                <c:pt idx="4252">
                  <c:v>11.31</c:v>
                </c:pt>
                <c:pt idx="4253">
                  <c:v>11.29</c:v>
                </c:pt>
                <c:pt idx="4254">
                  <c:v>11.89</c:v>
                </c:pt>
                <c:pt idx="4255">
                  <c:v>11.65</c:v>
                </c:pt>
                <c:pt idx="4256">
                  <c:v>11.65</c:v>
                </c:pt>
                <c:pt idx="4257">
                  <c:v>11.58</c:v>
                </c:pt>
                <c:pt idx="4258">
                  <c:v>11.69</c:v>
                </c:pt>
                <c:pt idx="4259">
                  <c:v>11.58</c:v>
                </c:pt>
                <c:pt idx="4260">
                  <c:v>11.05</c:v>
                </c:pt>
                <c:pt idx="4261">
                  <c:v>10.97</c:v>
                </c:pt>
                <c:pt idx="4262">
                  <c:v>11.47</c:v>
                </c:pt>
                <c:pt idx="4263">
                  <c:v>11.36</c:v>
                </c:pt>
                <c:pt idx="4264">
                  <c:v>11.54</c:v>
                </c:pt>
                <c:pt idx="4265">
                  <c:v>11.57</c:v>
                </c:pt>
                <c:pt idx="4266">
                  <c:v>13.65</c:v>
                </c:pt>
                <c:pt idx="4267">
                  <c:v>13.71</c:v>
                </c:pt>
                <c:pt idx="4268">
                  <c:v>9.48</c:v>
                </c:pt>
                <c:pt idx="4269">
                  <c:v>9.59</c:v>
                </c:pt>
                <c:pt idx="4270">
                  <c:v>9.49</c:v>
                </c:pt>
                <c:pt idx="4271">
                  <c:v>9.6199999999999992</c:v>
                </c:pt>
                <c:pt idx="4272">
                  <c:v>10.029999999999999</c:v>
                </c:pt>
                <c:pt idx="4273">
                  <c:v>10.28</c:v>
                </c:pt>
                <c:pt idx="4274">
                  <c:v>10.210000000000001</c:v>
                </c:pt>
                <c:pt idx="4275">
                  <c:v>10.130000000000001</c:v>
                </c:pt>
                <c:pt idx="4276">
                  <c:v>11.17</c:v>
                </c:pt>
                <c:pt idx="4277">
                  <c:v>11.14</c:v>
                </c:pt>
                <c:pt idx="4278">
                  <c:v>9.82</c:v>
                </c:pt>
                <c:pt idx="4279">
                  <c:v>9.8000000000000007</c:v>
                </c:pt>
                <c:pt idx="4280">
                  <c:v>9.85</c:v>
                </c:pt>
                <c:pt idx="4281">
                  <c:v>13.27</c:v>
                </c:pt>
                <c:pt idx="4282">
                  <c:v>13.5</c:v>
                </c:pt>
                <c:pt idx="4283">
                  <c:v>13.54</c:v>
                </c:pt>
                <c:pt idx="4284">
                  <c:v>13.73</c:v>
                </c:pt>
                <c:pt idx="4285">
                  <c:v>9.08</c:v>
                </c:pt>
                <c:pt idx="4286">
                  <c:v>9.9600000000000009</c:v>
                </c:pt>
                <c:pt idx="4287">
                  <c:v>9.99</c:v>
                </c:pt>
                <c:pt idx="4288">
                  <c:v>8.58</c:v>
                </c:pt>
                <c:pt idx="4289">
                  <c:v>8.81</c:v>
                </c:pt>
                <c:pt idx="4290">
                  <c:v>12.4</c:v>
                </c:pt>
                <c:pt idx="4291">
                  <c:v>12.55</c:v>
                </c:pt>
                <c:pt idx="4292">
                  <c:v>12.47</c:v>
                </c:pt>
                <c:pt idx="4293">
                  <c:v>11.08</c:v>
                </c:pt>
                <c:pt idx="4294">
                  <c:v>10.98</c:v>
                </c:pt>
                <c:pt idx="4295">
                  <c:v>11</c:v>
                </c:pt>
                <c:pt idx="4296">
                  <c:v>10.06</c:v>
                </c:pt>
                <c:pt idx="4297">
                  <c:v>9.84</c:v>
                </c:pt>
                <c:pt idx="4298">
                  <c:v>9.85</c:v>
                </c:pt>
                <c:pt idx="4299">
                  <c:v>8.85</c:v>
                </c:pt>
                <c:pt idx="4300">
                  <c:v>8.92</c:v>
                </c:pt>
                <c:pt idx="4301">
                  <c:v>9.02</c:v>
                </c:pt>
                <c:pt idx="4302">
                  <c:v>10.98</c:v>
                </c:pt>
                <c:pt idx="4303">
                  <c:v>10.98</c:v>
                </c:pt>
                <c:pt idx="4304">
                  <c:v>10.74</c:v>
                </c:pt>
                <c:pt idx="4305">
                  <c:v>10.77</c:v>
                </c:pt>
                <c:pt idx="4306">
                  <c:v>9.6199999999999992</c:v>
                </c:pt>
                <c:pt idx="4307">
                  <c:v>9.66</c:v>
                </c:pt>
                <c:pt idx="4308">
                  <c:v>9.49</c:v>
                </c:pt>
                <c:pt idx="4309">
                  <c:v>9.48</c:v>
                </c:pt>
                <c:pt idx="4310">
                  <c:v>10.62</c:v>
                </c:pt>
                <c:pt idx="4311">
                  <c:v>10.42</c:v>
                </c:pt>
                <c:pt idx="4312">
                  <c:v>10.69</c:v>
                </c:pt>
                <c:pt idx="4313">
                  <c:v>11.56</c:v>
                </c:pt>
                <c:pt idx="4314">
                  <c:v>11.96</c:v>
                </c:pt>
                <c:pt idx="4315">
                  <c:v>11.76</c:v>
                </c:pt>
                <c:pt idx="4316">
                  <c:v>9.5500000000000007</c:v>
                </c:pt>
                <c:pt idx="4317">
                  <c:v>10.73</c:v>
                </c:pt>
                <c:pt idx="4318">
                  <c:v>10.96</c:v>
                </c:pt>
                <c:pt idx="4319">
                  <c:v>8.1</c:v>
                </c:pt>
                <c:pt idx="4320">
                  <c:v>7.9</c:v>
                </c:pt>
                <c:pt idx="4321">
                  <c:v>7.93</c:v>
                </c:pt>
                <c:pt idx="4322">
                  <c:v>8.11</c:v>
                </c:pt>
                <c:pt idx="4323">
                  <c:v>7.85</c:v>
                </c:pt>
                <c:pt idx="4324">
                  <c:v>7.86</c:v>
                </c:pt>
                <c:pt idx="4325">
                  <c:v>9.69</c:v>
                </c:pt>
                <c:pt idx="4326">
                  <c:v>9.66</c:v>
                </c:pt>
                <c:pt idx="4327">
                  <c:v>8.3800000000000008</c:v>
                </c:pt>
                <c:pt idx="4328">
                  <c:v>8.44</c:v>
                </c:pt>
                <c:pt idx="4329">
                  <c:v>8.2200000000000006</c:v>
                </c:pt>
                <c:pt idx="4330">
                  <c:v>8.4</c:v>
                </c:pt>
                <c:pt idx="4331">
                  <c:v>8.36</c:v>
                </c:pt>
                <c:pt idx="4332">
                  <c:v>11.02</c:v>
                </c:pt>
                <c:pt idx="4333">
                  <c:v>11.15</c:v>
                </c:pt>
                <c:pt idx="4334">
                  <c:v>10.39</c:v>
                </c:pt>
                <c:pt idx="4335">
                  <c:v>10.29</c:v>
                </c:pt>
                <c:pt idx="4336">
                  <c:v>10.43</c:v>
                </c:pt>
                <c:pt idx="4337">
                  <c:v>10.42</c:v>
                </c:pt>
                <c:pt idx="4338">
                  <c:v>12.65</c:v>
                </c:pt>
                <c:pt idx="4339">
                  <c:v>12.89</c:v>
                </c:pt>
                <c:pt idx="4340">
                  <c:v>12.72</c:v>
                </c:pt>
                <c:pt idx="4341">
                  <c:v>12.76</c:v>
                </c:pt>
                <c:pt idx="4342">
                  <c:v>10.59</c:v>
                </c:pt>
                <c:pt idx="4343">
                  <c:v>10.87</c:v>
                </c:pt>
                <c:pt idx="4344">
                  <c:v>9.36</c:v>
                </c:pt>
                <c:pt idx="4345">
                  <c:v>9.25</c:v>
                </c:pt>
                <c:pt idx="4346">
                  <c:v>9.23</c:v>
                </c:pt>
                <c:pt idx="4347">
                  <c:v>9.3699999999999992</c:v>
                </c:pt>
                <c:pt idx="4348">
                  <c:v>10.029999999999999</c:v>
                </c:pt>
                <c:pt idx="4349">
                  <c:v>10.050000000000001</c:v>
                </c:pt>
                <c:pt idx="4350">
                  <c:v>10.02</c:v>
                </c:pt>
                <c:pt idx="4351">
                  <c:v>8.42</c:v>
                </c:pt>
                <c:pt idx="4352">
                  <c:v>8.43</c:v>
                </c:pt>
                <c:pt idx="4353">
                  <c:v>8.5299999999999994</c:v>
                </c:pt>
                <c:pt idx="4354">
                  <c:v>8.32</c:v>
                </c:pt>
                <c:pt idx="4355">
                  <c:v>11.7</c:v>
                </c:pt>
                <c:pt idx="4356">
                  <c:v>11.5</c:v>
                </c:pt>
                <c:pt idx="4357">
                  <c:v>9.57</c:v>
                </c:pt>
                <c:pt idx="4358">
                  <c:v>9.27</c:v>
                </c:pt>
                <c:pt idx="4359">
                  <c:v>9.44</c:v>
                </c:pt>
                <c:pt idx="4360">
                  <c:v>9.5500000000000007</c:v>
                </c:pt>
                <c:pt idx="4361">
                  <c:v>10.19</c:v>
                </c:pt>
                <c:pt idx="4362">
                  <c:v>10.14</c:v>
                </c:pt>
                <c:pt idx="4363">
                  <c:v>10.06</c:v>
                </c:pt>
                <c:pt idx="4364">
                  <c:v>10.48</c:v>
                </c:pt>
                <c:pt idx="4365">
                  <c:v>10.35</c:v>
                </c:pt>
                <c:pt idx="4366">
                  <c:v>10.37</c:v>
                </c:pt>
                <c:pt idx="4367">
                  <c:v>10.17</c:v>
                </c:pt>
                <c:pt idx="4368">
                  <c:v>10.51</c:v>
                </c:pt>
                <c:pt idx="4369">
                  <c:v>8.99</c:v>
                </c:pt>
                <c:pt idx="4370">
                  <c:v>8.9700000000000006</c:v>
                </c:pt>
                <c:pt idx="4371">
                  <c:v>9.32</c:v>
                </c:pt>
                <c:pt idx="4372">
                  <c:v>9.14</c:v>
                </c:pt>
                <c:pt idx="4373">
                  <c:v>10.210000000000001</c:v>
                </c:pt>
                <c:pt idx="4374">
                  <c:v>10.47</c:v>
                </c:pt>
                <c:pt idx="4375">
                  <c:v>10.220000000000001</c:v>
                </c:pt>
                <c:pt idx="4376">
                  <c:v>10</c:v>
                </c:pt>
                <c:pt idx="4377">
                  <c:v>10.050000000000001</c:v>
                </c:pt>
                <c:pt idx="4378">
                  <c:v>10.029999999999999</c:v>
                </c:pt>
                <c:pt idx="4379">
                  <c:v>10.28</c:v>
                </c:pt>
                <c:pt idx="4380">
                  <c:v>11.26</c:v>
                </c:pt>
                <c:pt idx="4381">
                  <c:v>11.04</c:v>
                </c:pt>
                <c:pt idx="4382">
                  <c:v>13.23</c:v>
                </c:pt>
                <c:pt idx="4383">
                  <c:v>13.33</c:v>
                </c:pt>
                <c:pt idx="4384">
                  <c:v>13.31</c:v>
                </c:pt>
                <c:pt idx="4385">
                  <c:v>13.37</c:v>
                </c:pt>
                <c:pt idx="4386">
                  <c:v>13.26</c:v>
                </c:pt>
                <c:pt idx="4387">
                  <c:v>10.58</c:v>
                </c:pt>
                <c:pt idx="4388">
                  <c:v>10.43</c:v>
                </c:pt>
                <c:pt idx="4389">
                  <c:v>10.39</c:v>
                </c:pt>
                <c:pt idx="4390">
                  <c:v>10.5</c:v>
                </c:pt>
                <c:pt idx="4391">
                  <c:v>10.33</c:v>
                </c:pt>
                <c:pt idx="4392">
                  <c:v>12.04</c:v>
                </c:pt>
                <c:pt idx="4393">
                  <c:v>11.96</c:v>
                </c:pt>
                <c:pt idx="4394">
                  <c:v>12.24</c:v>
                </c:pt>
                <c:pt idx="4395">
                  <c:v>12.08</c:v>
                </c:pt>
                <c:pt idx="4396">
                  <c:v>8.02</c:v>
                </c:pt>
                <c:pt idx="4397">
                  <c:v>8.1</c:v>
                </c:pt>
                <c:pt idx="4398">
                  <c:v>8.0299999999999994</c:v>
                </c:pt>
                <c:pt idx="4399">
                  <c:v>11.36</c:v>
                </c:pt>
                <c:pt idx="4400">
                  <c:v>11.15</c:v>
                </c:pt>
                <c:pt idx="4401">
                  <c:v>11.33</c:v>
                </c:pt>
                <c:pt idx="4402">
                  <c:v>11.18</c:v>
                </c:pt>
                <c:pt idx="4403">
                  <c:v>10.27</c:v>
                </c:pt>
                <c:pt idx="4404">
                  <c:v>10.45</c:v>
                </c:pt>
                <c:pt idx="4405">
                  <c:v>11.32</c:v>
                </c:pt>
                <c:pt idx="4406">
                  <c:v>11.23</c:v>
                </c:pt>
                <c:pt idx="4407">
                  <c:v>10.92</c:v>
                </c:pt>
                <c:pt idx="4408">
                  <c:v>11.05</c:v>
                </c:pt>
                <c:pt idx="4409">
                  <c:v>9.25</c:v>
                </c:pt>
                <c:pt idx="4410">
                  <c:v>9.2899999999999991</c:v>
                </c:pt>
                <c:pt idx="4411">
                  <c:v>10.58</c:v>
                </c:pt>
                <c:pt idx="4412">
                  <c:v>10.61</c:v>
                </c:pt>
                <c:pt idx="4413">
                  <c:v>10.62</c:v>
                </c:pt>
                <c:pt idx="4414">
                  <c:v>10.41</c:v>
                </c:pt>
                <c:pt idx="4415">
                  <c:v>11.75</c:v>
                </c:pt>
                <c:pt idx="4416">
                  <c:v>11.87</c:v>
                </c:pt>
                <c:pt idx="4417">
                  <c:v>8.5299999999999994</c:v>
                </c:pt>
                <c:pt idx="4418">
                  <c:v>8.6199999999999992</c:v>
                </c:pt>
                <c:pt idx="4419">
                  <c:v>8.39</c:v>
                </c:pt>
                <c:pt idx="4420">
                  <c:v>11.69</c:v>
                </c:pt>
                <c:pt idx="4421">
                  <c:v>11.74</c:v>
                </c:pt>
                <c:pt idx="4422">
                  <c:v>11.83</c:v>
                </c:pt>
                <c:pt idx="4423">
                  <c:v>12.68</c:v>
                </c:pt>
                <c:pt idx="4424">
                  <c:v>9.91</c:v>
                </c:pt>
                <c:pt idx="4425">
                  <c:v>9.91</c:v>
                </c:pt>
                <c:pt idx="4426">
                  <c:v>9.77</c:v>
                </c:pt>
                <c:pt idx="4427">
                  <c:v>12.42</c:v>
                </c:pt>
                <c:pt idx="4428">
                  <c:v>12.38</c:v>
                </c:pt>
                <c:pt idx="4429">
                  <c:v>12.33</c:v>
                </c:pt>
                <c:pt idx="4430">
                  <c:v>12.57</c:v>
                </c:pt>
                <c:pt idx="4431">
                  <c:v>10.050000000000001</c:v>
                </c:pt>
                <c:pt idx="4432">
                  <c:v>9.81</c:v>
                </c:pt>
                <c:pt idx="4433">
                  <c:v>9.7899999999999991</c:v>
                </c:pt>
                <c:pt idx="4434">
                  <c:v>10.98</c:v>
                </c:pt>
                <c:pt idx="4435">
                  <c:v>11.01</c:v>
                </c:pt>
                <c:pt idx="4436">
                  <c:v>11.27</c:v>
                </c:pt>
                <c:pt idx="4437">
                  <c:v>11.01</c:v>
                </c:pt>
                <c:pt idx="4438">
                  <c:v>10.81</c:v>
                </c:pt>
                <c:pt idx="4439">
                  <c:v>10.81</c:v>
                </c:pt>
                <c:pt idx="4440">
                  <c:v>10.92</c:v>
                </c:pt>
                <c:pt idx="4441">
                  <c:v>7.6</c:v>
                </c:pt>
                <c:pt idx="4442">
                  <c:v>7.62</c:v>
                </c:pt>
                <c:pt idx="4443">
                  <c:v>7.52</c:v>
                </c:pt>
                <c:pt idx="4444">
                  <c:v>7.61</c:v>
                </c:pt>
                <c:pt idx="4445">
                  <c:v>11.81</c:v>
                </c:pt>
                <c:pt idx="4446">
                  <c:v>11.59</c:v>
                </c:pt>
                <c:pt idx="4447">
                  <c:v>11.68</c:v>
                </c:pt>
                <c:pt idx="4448">
                  <c:v>11.7</c:v>
                </c:pt>
                <c:pt idx="4449">
                  <c:v>11.93</c:v>
                </c:pt>
                <c:pt idx="4450">
                  <c:v>13.21</c:v>
                </c:pt>
                <c:pt idx="4451">
                  <c:v>13.36</c:v>
                </c:pt>
                <c:pt idx="4452">
                  <c:v>13.47</c:v>
                </c:pt>
                <c:pt idx="4453">
                  <c:v>13.5</c:v>
                </c:pt>
                <c:pt idx="4454">
                  <c:v>11.61</c:v>
                </c:pt>
                <c:pt idx="4455">
                  <c:v>11.47</c:v>
                </c:pt>
                <c:pt idx="4456">
                  <c:v>11.58</c:v>
                </c:pt>
                <c:pt idx="4457">
                  <c:v>11.59</c:v>
                </c:pt>
                <c:pt idx="4458">
                  <c:v>10.99</c:v>
                </c:pt>
                <c:pt idx="4459">
                  <c:v>10.89</c:v>
                </c:pt>
                <c:pt idx="4460">
                  <c:v>10.81</c:v>
                </c:pt>
                <c:pt idx="4461">
                  <c:v>12.14</c:v>
                </c:pt>
                <c:pt idx="4462">
                  <c:v>12.13</c:v>
                </c:pt>
                <c:pt idx="4463">
                  <c:v>7.04</c:v>
                </c:pt>
                <c:pt idx="4464">
                  <c:v>10.8</c:v>
                </c:pt>
                <c:pt idx="4465">
                  <c:v>10.91</c:v>
                </c:pt>
                <c:pt idx="4466">
                  <c:v>9.42</c:v>
                </c:pt>
                <c:pt idx="4467">
                  <c:v>9.48</c:v>
                </c:pt>
                <c:pt idx="4468">
                  <c:v>9.52</c:v>
                </c:pt>
                <c:pt idx="4469">
                  <c:v>9.44</c:v>
                </c:pt>
                <c:pt idx="4470">
                  <c:v>9.7799999999999994</c:v>
                </c:pt>
                <c:pt idx="4471">
                  <c:v>9.77</c:v>
                </c:pt>
                <c:pt idx="4472">
                  <c:v>9.82</c:v>
                </c:pt>
                <c:pt idx="4473">
                  <c:v>9.36</c:v>
                </c:pt>
                <c:pt idx="4474">
                  <c:v>9.24</c:v>
                </c:pt>
                <c:pt idx="4475">
                  <c:v>11.59</c:v>
                </c:pt>
                <c:pt idx="4476">
                  <c:v>12.04</c:v>
                </c:pt>
                <c:pt idx="4477">
                  <c:v>12.39</c:v>
                </c:pt>
                <c:pt idx="4478">
                  <c:v>12.1</c:v>
                </c:pt>
                <c:pt idx="4479">
                  <c:v>11.96</c:v>
                </c:pt>
                <c:pt idx="4480">
                  <c:v>12.06</c:v>
                </c:pt>
                <c:pt idx="4481">
                  <c:v>12.17</c:v>
                </c:pt>
                <c:pt idx="4482">
                  <c:v>12</c:v>
                </c:pt>
                <c:pt idx="4483">
                  <c:v>11.62</c:v>
                </c:pt>
                <c:pt idx="4484">
                  <c:v>11.63</c:v>
                </c:pt>
                <c:pt idx="4485">
                  <c:v>11.81</c:v>
                </c:pt>
                <c:pt idx="4486">
                  <c:v>7.2</c:v>
                </c:pt>
                <c:pt idx="4487">
                  <c:v>7</c:v>
                </c:pt>
                <c:pt idx="4488">
                  <c:v>10.47</c:v>
                </c:pt>
                <c:pt idx="4489">
                  <c:v>10.26</c:v>
                </c:pt>
                <c:pt idx="4490">
                  <c:v>10.11</c:v>
                </c:pt>
                <c:pt idx="4491">
                  <c:v>10.119999999999999</c:v>
                </c:pt>
                <c:pt idx="4492">
                  <c:v>10.199999999999999</c:v>
                </c:pt>
                <c:pt idx="4493">
                  <c:v>9.91</c:v>
                </c:pt>
                <c:pt idx="4494">
                  <c:v>10.3</c:v>
                </c:pt>
                <c:pt idx="4495">
                  <c:v>10.34</c:v>
                </c:pt>
                <c:pt idx="4496">
                  <c:v>9.3000000000000007</c:v>
                </c:pt>
                <c:pt idx="4497">
                  <c:v>9.15</c:v>
                </c:pt>
                <c:pt idx="4498">
                  <c:v>9.34</c:v>
                </c:pt>
                <c:pt idx="4499">
                  <c:v>12.05</c:v>
                </c:pt>
                <c:pt idx="4500">
                  <c:v>12.57</c:v>
                </c:pt>
                <c:pt idx="4501">
                  <c:v>12.06</c:v>
                </c:pt>
                <c:pt idx="4502">
                  <c:v>8.69</c:v>
                </c:pt>
                <c:pt idx="4503">
                  <c:v>8.8800000000000008</c:v>
                </c:pt>
                <c:pt idx="4504">
                  <c:v>8.67</c:v>
                </c:pt>
                <c:pt idx="4505">
                  <c:v>11.08</c:v>
                </c:pt>
                <c:pt idx="4506">
                  <c:v>11.04</c:v>
                </c:pt>
                <c:pt idx="4507">
                  <c:v>9.36</c:v>
                </c:pt>
                <c:pt idx="4508">
                  <c:v>9.68</c:v>
                </c:pt>
                <c:pt idx="4509">
                  <c:v>13.55</c:v>
                </c:pt>
                <c:pt idx="4510">
                  <c:v>13.54</c:v>
                </c:pt>
                <c:pt idx="4511">
                  <c:v>13.42</c:v>
                </c:pt>
                <c:pt idx="4512">
                  <c:v>12.57</c:v>
                </c:pt>
                <c:pt idx="4513">
                  <c:v>12.64</c:v>
                </c:pt>
                <c:pt idx="4514">
                  <c:v>9.92</c:v>
                </c:pt>
                <c:pt idx="4515">
                  <c:v>9.83</c:v>
                </c:pt>
                <c:pt idx="4516">
                  <c:v>9.93</c:v>
                </c:pt>
                <c:pt idx="4517">
                  <c:v>9.77</c:v>
                </c:pt>
                <c:pt idx="4518">
                  <c:v>9.81</c:v>
                </c:pt>
                <c:pt idx="4519">
                  <c:v>7.38</c:v>
                </c:pt>
                <c:pt idx="4520">
                  <c:v>7.21</c:v>
                </c:pt>
                <c:pt idx="4521">
                  <c:v>7.61</c:v>
                </c:pt>
                <c:pt idx="4522">
                  <c:v>13.11</c:v>
                </c:pt>
                <c:pt idx="4523">
                  <c:v>12.8</c:v>
                </c:pt>
                <c:pt idx="4524">
                  <c:v>10.67</c:v>
                </c:pt>
                <c:pt idx="4525">
                  <c:v>10.77</c:v>
                </c:pt>
                <c:pt idx="4526">
                  <c:v>10.83</c:v>
                </c:pt>
                <c:pt idx="4527">
                  <c:v>10.55</c:v>
                </c:pt>
                <c:pt idx="4528">
                  <c:v>7.12</c:v>
                </c:pt>
                <c:pt idx="4529">
                  <c:v>7</c:v>
                </c:pt>
                <c:pt idx="4530">
                  <c:v>12.16</c:v>
                </c:pt>
                <c:pt idx="4531">
                  <c:v>12.38</c:v>
                </c:pt>
                <c:pt idx="4532">
                  <c:v>12.43</c:v>
                </c:pt>
                <c:pt idx="4533">
                  <c:v>12.1</c:v>
                </c:pt>
                <c:pt idx="4534">
                  <c:v>7.03</c:v>
                </c:pt>
                <c:pt idx="4535">
                  <c:v>7</c:v>
                </c:pt>
                <c:pt idx="4536">
                  <c:v>7</c:v>
                </c:pt>
                <c:pt idx="4537">
                  <c:v>7.06</c:v>
                </c:pt>
                <c:pt idx="4538">
                  <c:v>8.0299999999999994</c:v>
                </c:pt>
                <c:pt idx="4539">
                  <c:v>8</c:v>
                </c:pt>
                <c:pt idx="4540">
                  <c:v>8.1199999999999992</c:v>
                </c:pt>
                <c:pt idx="4541">
                  <c:v>10.93</c:v>
                </c:pt>
                <c:pt idx="4542">
                  <c:v>10.89</c:v>
                </c:pt>
                <c:pt idx="4543">
                  <c:v>11.04</c:v>
                </c:pt>
                <c:pt idx="4544">
                  <c:v>10.43</c:v>
                </c:pt>
                <c:pt idx="4545">
                  <c:v>10.36</c:v>
                </c:pt>
                <c:pt idx="4546">
                  <c:v>10.33</c:v>
                </c:pt>
                <c:pt idx="4547">
                  <c:v>10.35</c:v>
                </c:pt>
                <c:pt idx="4548">
                  <c:v>10.18</c:v>
                </c:pt>
                <c:pt idx="4549">
                  <c:v>10.199999999999999</c:v>
                </c:pt>
                <c:pt idx="4550">
                  <c:v>11.04</c:v>
                </c:pt>
                <c:pt idx="4551">
                  <c:v>11.07</c:v>
                </c:pt>
                <c:pt idx="4552">
                  <c:v>11.03</c:v>
                </c:pt>
                <c:pt idx="4553">
                  <c:v>11.06</c:v>
                </c:pt>
                <c:pt idx="4554">
                  <c:v>11.27</c:v>
                </c:pt>
                <c:pt idx="4555">
                  <c:v>11.23</c:v>
                </c:pt>
                <c:pt idx="4556">
                  <c:v>12.51</c:v>
                </c:pt>
                <c:pt idx="4557">
                  <c:v>12.64</c:v>
                </c:pt>
                <c:pt idx="4558">
                  <c:v>12.57</c:v>
                </c:pt>
                <c:pt idx="4559">
                  <c:v>12.41</c:v>
                </c:pt>
                <c:pt idx="4560">
                  <c:v>12</c:v>
                </c:pt>
                <c:pt idx="4561">
                  <c:v>11.81</c:v>
                </c:pt>
                <c:pt idx="4562">
                  <c:v>11.95</c:v>
                </c:pt>
                <c:pt idx="4563">
                  <c:v>11.79</c:v>
                </c:pt>
                <c:pt idx="4564">
                  <c:v>11.63</c:v>
                </c:pt>
                <c:pt idx="4565">
                  <c:v>10.41</c:v>
                </c:pt>
                <c:pt idx="4566">
                  <c:v>10.47</c:v>
                </c:pt>
                <c:pt idx="4567">
                  <c:v>10.58</c:v>
                </c:pt>
                <c:pt idx="4568">
                  <c:v>10.67</c:v>
                </c:pt>
                <c:pt idx="4569">
                  <c:v>8.6</c:v>
                </c:pt>
                <c:pt idx="4570">
                  <c:v>8.35</c:v>
                </c:pt>
                <c:pt idx="4571">
                  <c:v>8.35</c:v>
                </c:pt>
                <c:pt idx="4572">
                  <c:v>8.11</c:v>
                </c:pt>
                <c:pt idx="4573">
                  <c:v>10.35</c:v>
                </c:pt>
                <c:pt idx="4574">
                  <c:v>10.26</c:v>
                </c:pt>
                <c:pt idx="4575">
                  <c:v>12.02</c:v>
                </c:pt>
                <c:pt idx="4576">
                  <c:v>12.13</c:v>
                </c:pt>
                <c:pt idx="4577">
                  <c:v>11.99</c:v>
                </c:pt>
                <c:pt idx="4578">
                  <c:v>10.24</c:v>
                </c:pt>
                <c:pt idx="4579">
                  <c:v>10.3</c:v>
                </c:pt>
                <c:pt idx="4580">
                  <c:v>10.26</c:v>
                </c:pt>
                <c:pt idx="4581">
                  <c:v>10.11</c:v>
                </c:pt>
                <c:pt idx="4582">
                  <c:v>10.23</c:v>
                </c:pt>
                <c:pt idx="4583">
                  <c:v>9.57</c:v>
                </c:pt>
                <c:pt idx="4584">
                  <c:v>9.77</c:v>
                </c:pt>
                <c:pt idx="4585">
                  <c:v>9.64</c:v>
                </c:pt>
                <c:pt idx="4586">
                  <c:v>7.17</c:v>
                </c:pt>
                <c:pt idx="4587">
                  <c:v>7.04</c:v>
                </c:pt>
                <c:pt idx="4588">
                  <c:v>7</c:v>
                </c:pt>
                <c:pt idx="4589">
                  <c:v>12.7</c:v>
                </c:pt>
                <c:pt idx="4590">
                  <c:v>12.75</c:v>
                </c:pt>
                <c:pt idx="4591">
                  <c:v>12.76</c:v>
                </c:pt>
                <c:pt idx="4592">
                  <c:v>12.66</c:v>
                </c:pt>
                <c:pt idx="4593">
                  <c:v>12.75</c:v>
                </c:pt>
                <c:pt idx="4594">
                  <c:v>12.94</c:v>
                </c:pt>
                <c:pt idx="4595">
                  <c:v>11.36</c:v>
                </c:pt>
                <c:pt idx="4596">
                  <c:v>11.59</c:v>
                </c:pt>
                <c:pt idx="4597">
                  <c:v>11.41</c:v>
                </c:pt>
                <c:pt idx="4598">
                  <c:v>11.27</c:v>
                </c:pt>
                <c:pt idx="4599">
                  <c:v>8.57</c:v>
                </c:pt>
                <c:pt idx="4600">
                  <c:v>8.69</c:v>
                </c:pt>
                <c:pt idx="4601">
                  <c:v>12.8</c:v>
                </c:pt>
                <c:pt idx="4602">
                  <c:v>12.68</c:v>
                </c:pt>
                <c:pt idx="4603">
                  <c:v>11.14</c:v>
                </c:pt>
                <c:pt idx="4604">
                  <c:v>11.11</c:v>
                </c:pt>
                <c:pt idx="4605">
                  <c:v>11.22</c:v>
                </c:pt>
                <c:pt idx="4606">
                  <c:v>11.05</c:v>
                </c:pt>
                <c:pt idx="4607">
                  <c:v>10.7</c:v>
                </c:pt>
                <c:pt idx="4608">
                  <c:v>10.67</c:v>
                </c:pt>
                <c:pt idx="4609">
                  <c:v>10.81</c:v>
                </c:pt>
                <c:pt idx="4610">
                  <c:v>10.87</c:v>
                </c:pt>
                <c:pt idx="4611">
                  <c:v>10.25</c:v>
                </c:pt>
                <c:pt idx="4612">
                  <c:v>8.6</c:v>
                </c:pt>
                <c:pt idx="4613">
                  <c:v>8.5</c:v>
                </c:pt>
                <c:pt idx="4614">
                  <c:v>8.5299999999999994</c:v>
                </c:pt>
                <c:pt idx="4615">
                  <c:v>8.74</c:v>
                </c:pt>
                <c:pt idx="4616">
                  <c:v>10.02</c:v>
                </c:pt>
                <c:pt idx="4617">
                  <c:v>15.06</c:v>
                </c:pt>
                <c:pt idx="4618">
                  <c:v>15.19</c:v>
                </c:pt>
                <c:pt idx="4619">
                  <c:v>15.35</c:v>
                </c:pt>
                <c:pt idx="4620">
                  <c:v>15.21</c:v>
                </c:pt>
                <c:pt idx="4621">
                  <c:v>9.14</c:v>
                </c:pt>
                <c:pt idx="4622">
                  <c:v>9.18</c:v>
                </c:pt>
                <c:pt idx="4623">
                  <c:v>9.0399999999999991</c:v>
                </c:pt>
                <c:pt idx="4624">
                  <c:v>8.6300000000000008</c:v>
                </c:pt>
                <c:pt idx="4625">
                  <c:v>8.7899999999999991</c:v>
                </c:pt>
                <c:pt idx="4626">
                  <c:v>9.11</c:v>
                </c:pt>
                <c:pt idx="4627">
                  <c:v>8.52</c:v>
                </c:pt>
                <c:pt idx="4628">
                  <c:v>8.4499999999999993</c:v>
                </c:pt>
                <c:pt idx="4629">
                  <c:v>10.220000000000001</c:v>
                </c:pt>
                <c:pt idx="4630">
                  <c:v>10.11</c:v>
                </c:pt>
                <c:pt idx="4631">
                  <c:v>10.24</c:v>
                </c:pt>
                <c:pt idx="4632">
                  <c:v>8.64</c:v>
                </c:pt>
                <c:pt idx="4633">
                  <c:v>8.89</c:v>
                </c:pt>
                <c:pt idx="4634">
                  <c:v>8.0399999999999991</c:v>
                </c:pt>
                <c:pt idx="4635">
                  <c:v>7.96</c:v>
                </c:pt>
                <c:pt idx="4636">
                  <c:v>7.98</c:v>
                </c:pt>
                <c:pt idx="4637">
                  <c:v>8.07</c:v>
                </c:pt>
                <c:pt idx="4638">
                  <c:v>7.86</c:v>
                </c:pt>
                <c:pt idx="4639">
                  <c:v>11.12</c:v>
                </c:pt>
                <c:pt idx="4640">
                  <c:v>10.97</c:v>
                </c:pt>
                <c:pt idx="4641">
                  <c:v>11.09</c:v>
                </c:pt>
                <c:pt idx="4642">
                  <c:v>10.81</c:v>
                </c:pt>
                <c:pt idx="4643">
                  <c:v>11.05</c:v>
                </c:pt>
                <c:pt idx="4644">
                  <c:v>7.16</c:v>
                </c:pt>
                <c:pt idx="4645">
                  <c:v>7.15</c:v>
                </c:pt>
                <c:pt idx="4646">
                  <c:v>9.6300000000000008</c:v>
                </c:pt>
                <c:pt idx="4647">
                  <c:v>9.69</c:v>
                </c:pt>
                <c:pt idx="4648">
                  <c:v>9.75</c:v>
                </c:pt>
                <c:pt idx="4649">
                  <c:v>9.57</c:v>
                </c:pt>
                <c:pt idx="4650">
                  <c:v>9.8699999999999992</c:v>
                </c:pt>
                <c:pt idx="4651">
                  <c:v>9.8699999999999992</c:v>
                </c:pt>
                <c:pt idx="4652">
                  <c:v>9.7899999999999991</c:v>
                </c:pt>
                <c:pt idx="4653">
                  <c:v>9.8699999999999992</c:v>
                </c:pt>
                <c:pt idx="4654">
                  <c:v>12.06</c:v>
                </c:pt>
                <c:pt idx="4655">
                  <c:v>12.05</c:v>
                </c:pt>
                <c:pt idx="4656">
                  <c:v>12.18</c:v>
                </c:pt>
                <c:pt idx="4657">
                  <c:v>12.77</c:v>
                </c:pt>
                <c:pt idx="4658">
                  <c:v>12.7</c:v>
                </c:pt>
                <c:pt idx="4659">
                  <c:v>12.78</c:v>
                </c:pt>
                <c:pt idx="4660">
                  <c:v>12.65</c:v>
                </c:pt>
                <c:pt idx="4661">
                  <c:v>12.78</c:v>
                </c:pt>
                <c:pt idx="4662">
                  <c:v>12.35</c:v>
                </c:pt>
                <c:pt idx="4663">
                  <c:v>10.82</c:v>
                </c:pt>
                <c:pt idx="4664">
                  <c:v>10.81</c:v>
                </c:pt>
                <c:pt idx="4665">
                  <c:v>12.48</c:v>
                </c:pt>
                <c:pt idx="4666">
                  <c:v>12.48</c:v>
                </c:pt>
                <c:pt idx="4667">
                  <c:v>12.48</c:v>
                </c:pt>
                <c:pt idx="4668">
                  <c:v>8.4700000000000006</c:v>
                </c:pt>
                <c:pt idx="4669">
                  <c:v>8.51</c:v>
                </c:pt>
                <c:pt idx="4670">
                  <c:v>11.43</c:v>
                </c:pt>
                <c:pt idx="4671">
                  <c:v>11.24</c:v>
                </c:pt>
                <c:pt idx="4672">
                  <c:v>11.39</c:v>
                </c:pt>
                <c:pt idx="4673">
                  <c:v>8.27</c:v>
                </c:pt>
                <c:pt idx="4674">
                  <c:v>8.33</c:v>
                </c:pt>
                <c:pt idx="4675">
                  <c:v>8.3699999999999992</c:v>
                </c:pt>
                <c:pt idx="4676">
                  <c:v>8.16</c:v>
                </c:pt>
                <c:pt idx="4677">
                  <c:v>8.36</c:v>
                </c:pt>
                <c:pt idx="4678">
                  <c:v>8.5500000000000007</c:v>
                </c:pt>
                <c:pt idx="4679">
                  <c:v>8.5299999999999994</c:v>
                </c:pt>
                <c:pt idx="4680">
                  <c:v>9.7100000000000009</c:v>
                </c:pt>
                <c:pt idx="4681">
                  <c:v>9.68</c:v>
                </c:pt>
                <c:pt idx="4682">
                  <c:v>9.51</c:v>
                </c:pt>
                <c:pt idx="4683">
                  <c:v>9.67</c:v>
                </c:pt>
                <c:pt idx="4684">
                  <c:v>11.35</c:v>
                </c:pt>
                <c:pt idx="4685">
                  <c:v>11.32</c:v>
                </c:pt>
                <c:pt idx="4686">
                  <c:v>11.22</c:v>
                </c:pt>
                <c:pt idx="4687">
                  <c:v>11.5</c:v>
                </c:pt>
                <c:pt idx="4688">
                  <c:v>10.92</c:v>
                </c:pt>
                <c:pt idx="4689">
                  <c:v>10.9</c:v>
                </c:pt>
                <c:pt idx="4690">
                  <c:v>11.19</c:v>
                </c:pt>
                <c:pt idx="4691">
                  <c:v>11.04</c:v>
                </c:pt>
                <c:pt idx="4692">
                  <c:v>12.34</c:v>
                </c:pt>
                <c:pt idx="4693">
                  <c:v>12.67</c:v>
                </c:pt>
                <c:pt idx="4694">
                  <c:v>10.37</c:v>
                </c:pt>
                <c:pt idx="4695">
                  <c:v>11.79</c:v>
                </c:pt>
                <c:pt idx="4696">
                  <c:v>11.83</c:v>
                </c:pt>
                <c:pt idx="4697">
                  <c:v>11.64</c:v>
                </c:pt>
                <c:pt idx="4698">
                  <c:v>11.78</c:v>
                </c:pt>
                <c:pt idx="4699">
                  <c:v>9.24</c:v>
                </c:pt>
                <c:pt idx="4700">
                  <c:v>8.9499999999999993</c:v>
                </c:pt>
                <c:pt idx="4701">
                  <c:v>9.1300000000000008</c:v>
                </c:pt>
                <c:pt idx="4702">
                  <c:v>8.9700000000000006</c:v>
                </c:pt>
                <c:pt idx="4703">
                  <c:v>11.45</c:v>
                </c:pt>
                <c:pt idx="4704">
                  <c:v>11.24</c:v>
                </c:pt>
                <c:pt idx="4705">
                  <c:v>9.2799999999999994</c:v>
                </c:pt>
                <c:pt idx="4706">
                  <c:v>9.32</c:v>
                </c:pt>
                <c:pt idx="4707">
                  <c:v>9.36</c:v>
                </c:pt>
                <c:pt idx="4708">
                  <c:v>13.66</c:v>
                </c:pt>
                <c:pt idx="4709">
                  <c:v>13.83</c:v>
                </c:pt>
                <c:pt idx="4710">
                  <c:v>9.52</c:v>
                </c:pt>
                <c:pt idx="4711">
                  <c:v>9.59</c:v>
                </c:pt>
                <c:pt idx="4712">
                  <c:v>8.92</c:v>
                </c:pt>
                <c:pt idx="4713">
                  <c:v>9.0299999999999994</c:v>
                </c:pt>
                <c:pt idx="4714">
                  <c:v>12.5</c:v>
                </c:pt>
                <c:pt idx="4715">
                  <c:v>12.85</c:v>
                </c:pt>
                <c:pt idx="4716">
                  <c:v>12.62</c:v>
                </c:pt>
                <c:pt idx="4717">
                  <c:v>12.68</c:v>
                </c:pt>
                <c:pt idx="4718">
                  <c:v>11.12</c:v>
                </c:pt>
                <c:pt idx="4719">
                  <c:v>10.96</c:v>
                </c:pt>
                <c:pt idx="4720">
                  <c:v>9.19</c:v>
                </c:pt>
                <c:pt idx="4721">
                  <c:v>9.2899999999999991</c:v>
                </c:pt>
                <c:pt idx="4722">
                  <c:v>9.17</c:v>
                </c:pt>
                <c:pt idx="4723">
                  <c:v>9.31</c:v>
                </c:pt>
                <c:pt idx="4724">
                  <c:v>9.2200000000000006</c:v>
                </c:pt>
                <c:pt idx="4725">
                  <c:v>11.23</c:v>
                </c:pt>
                <c:pt idx="4726">
                  <c:v>11.41</c:v>
                </c:pt>
                <c:pt idx="4727">
                  <c:v>11.16</c:v>
                </c:pt>
                <c:pt idx="4728">
                  <c:v>11.22</c:v>
                </c:pt>
                <c:pt idx="4729">
                  <c:v>11.28</c:v>
                </c:pt>
                <c:pt idx="4730">
                  <c:v>9.7100000000000009</c:v>
                </c:pt>
                <c:pt idx="4731">
                  <c:v>9.8699999999999992</c:v>
                </c:pt>
                <c:pt idx="4732">
                  <c:v>9.93</c:v>
                </c:pt>
                <c:pt idx="4733">
                  <c:v>12.17</c:v>
                </c:pt>
                <c:pt idx="4734">
                  <c:v>12.2</c:v>
                </c:pt>
                <c:pt idx="4735">
                  <c:v>11.99</c:v>
                </c:pt>
                <c:pt idx="4736">
                  <c:v>12.46</c:v>
                </c:pt>
                <c:pt idx="4737">
                  <c:v>11.48</c:v>
                </c:pt>
                <c:pt idx="4738">
                  <c:v>11.53</c:v>
                </c:pt>
                <c:pt idx="4739">
                  <c:v>11.54</c:v>
                </c:pt>
                <c:pt idx="4740">
                  <c:v>10.23</c:v>
                </c:pt>
                <c:pt idx="4741">
                  <c:v>10.38</c:v>
                </c:pt>
                <c:pt idx="4742">
                  <c:v>10.16</c:v>
                </c:pt>
                <c:pt idx="4743">
                  <c:v>10.51</c:v>
                </c:pt>
                <c:pt idx="4744">
                  <c:v>10.35</c:v>
                </c:pt>
                <c:pt idx="4745">
                  <c:v>7.98</c:v>
                </c:pt>
                <c:pt idx="4746">
                  <c:v>7.89</c:v>
                </c:pt>
                <c:pt idx="4747">
                  <c:v>8.3000000000000007</c:v>
                </c:pt>
                <c:pt idx="4748">
                  <c:v>10.23</c:v>
                </c:pt>
                <c:pt idx="4749">
                  <c:v>10.07</c:v>
                </c:pt>
                <c:pt idx="4750">
                  <c:v>13.38</c:v>
                </c:pt>
                <c:pt idx="4751">
                  <c:v>13.33</c:v>
                </c:pt>
                <c:pt idx="4752">
                  <c:v>13.76</c:v>
                </c:pt>
                <c:pt idx="4753">
                  <c:v>9.9499999999999993</c:v>
                </c:pt>
                <c:pt idx="4754">
                  <c:v>10.47</c:v>
                </c:pt>
                <c:pt idx="4755">
                  <c:v>10.38</c:v>
                </c:pt>
                <c:pt idx="4756">
                  <c:v>10.46</c:v>
                </c:pt>
                <c:pt idx="4757">
                  <c:v>10.37</c:v>
                </c:pt>
                <c:pt idx="4758">
                  <c:v>8.35</c:v>
                </c:pt>
                <c:pt idx="4759">
                  <c:v>8.4</c:v>
                </c:pt>
                <c:pt idx="4760">
                  <c:v>8.4600000000000009</c:v>
                </c:pt>
                <c:pt idx="4761">
                  <c:v>11.91</c:v>
                </c:pt>
                <c:pt idx="4762">
                  <c:v>12.12</c:v>
                </c:pt>
                <c:pt idx="4763">
                  <c:v>11.81</c:v>
                </c:pt>
                <c:pt idx="4764">
                  <c:v>12.08</c:v>
                </c:pt>
                <c:pt idx="4765">
                  <c:v>9.64</c:v>
                </c:pt>
                <c:pt idx="4766">
                  <c:v>9.68</c:v>
                </c:pt>
                <c:pt idx="4767">
                  <c:v>9.49</c:v>
                </c:pt>
                <c:pt idx="4768">
                  <c:v>9.43</c:v>
                </c:pt>
                <c:pt idx="4769">
                  <c:v>11.08</c:v>
                </c:pt>
                <c:pt idx="4770">
                  <c:v>10.99</c:v>
                </c:pt>
                <c:pt idx="4771">
                  <c:v>11.2</c:v>
                </c:pt>
                <c:pt idx="4772">
                  <c:v>11.23</c:v>
                </c:pt>
                <c:pt idx="4773">
                  <c:v>11.16</c:v>
                </c:pt>
                <c:pt idx="4774">
                  <c:v>10.92</c:v>
                </c:pt>
                <c:pt idx="4775">
                  <c:v>9.51</c:v>
                </c:pt>
                <c:pt idx="4776">
                  <c:v>9.6</c:v>
                </c:pt>
                <c:pt idx="4777">
                  <c:v>12.84</c:v>
                </c:pt>
                <c:pt idx="4778">
                  <c:v>13.06</c:v>
                </c:pt>
                <c:pt idx="4779">
                  <c:v>12.81</c:v>
                </c:pt>
                <c:pt idx="4780">
                  <c:v>12.93</c:v>
                </c:pt>
                <c:pt idx="4781">
                  <c:v>12.79</c:v>
                </c:pt>
                <c:pt idx="4782">
                  <c:v>8.9600000000000009</c:v>
                </c:pt>
                <c:pt idx="4783">
                  <c:v>8.91</c:v>
                </c:pt>
                <c:pt idx="4784">
                  <c:v>8.92</c:v>
                </c:pt>
                <c:pt idx="4785">
                  <c:v>8.9700000000000006</c:v>
                </c:pt>
                <c:pt idx="4786">
                  <c:v>8.99</c:v>
                </c:pt>
                <c:pt idx="4787">
                  <c:v>8.18</c:v>
                </c:pt>
                <c:pt idx="4788">
                  <c:v>7.9</c:v>
                </c:pt>
                <c:pt idx="4789">
                  <c:v>8.1300000000000008</c:v>
                </c:pt>
                <c:pt idx="4790">
                  <c:v>7.6</c:v>
                </c:pt>
                <c:pt idx="4791">
                  <c:v>7.78</c:v>
                </c:pt>
                <c:pt idx="4792">
                  <c:v>7.84</c:v>
                </c:pt>
                <c:pt idx="4793">
                  <c:v>11.76</c:v>
                </c:pt>
                <c:pt idx="4794">
                  <c:v>9.75</c:v>
                </c:pt>
                <c:pt idx="4795">
                  <c:v>9.73</c:v>
                </c:pt>
                <c:pt idx="4796">
                  <c:v>9.77</c:v>
                </c:pt>
                <c:pt idx="4797">
                  <c:v>9.59</c:v>
                </c:pt>
                <c:pt idx="4798">
                  <c:v>9.82</c:v>
                </c:pt>
                <c:pt idx="4799">
                  <c:v>8.56</c:v>
                </c:pt>
                <c:pt idx="4800">
                  <c:v>8.66</c:v>
                </c:pt>
                <c:pt idx="4801">
                  <c:v>9.7899999999999991</c:v>
                </c:pt>
                <c:pt idx="4802">
                  <c:v>9.73</c:v>
                </c:pt>
                <c:pt idx="4803">
                  <c:v>9.76</c:v>
                </c:pt>
                <c:pt idx="4804">
                  <c:v>12.65</c:v>
                </c:pt>
                <c:pt idx="4805">
                  <c:v>12.91</c:v>
                </c:pt>
                <c:pt idx="4806">
                  <c:v>12.74</c:v>
                </c:pt>
                <c:pt idx="4807">
                  <c:v>12.65</c:v>
                </c:pt>
                <c:pt idx="4808">
                  <c:v>9.24</c:v>
                </c:pt>
                <c:pt idx="4809">
                  <c:v>9.1199999999999992</c:v>
                </c:pt>
                <c:pt idx="4810">
                  <c:v>8.9600000000000009</c:v>
                </c:pt>
                <c:pt idx="4811">
                  <c:v>9.4499999999999993</c:v>
                </c:pt>
                <c:pt idx="4812">
                  <c:v>9.31</c:v>
                </c:pt>
                <c:pt idx="4813">
                  <c:v>10.32</c:v>
                </c:pt>
                <c:pt idx="4814">
                  <c:v>10.32</c:v>
                </c:pt>
                <c:pt idx="4815">
                  <c:v>9.94</c:v>
                </c:pt>
                <c:pt idx="4816">
                  <c:v>10.050000000000001</c:v>
                </c:pt>
                <c:pt idx="4817">
                  <c:v>9.84</c:v>
                </c:pt>
                <c:pt idx="4818">
                  <c:v>10.17</c:v>
                </c:pt>
                <c:pt idx="4819">
                  <c:v>8.07</c:v>
                </c:pt>
                <c:pt idx="4820">
                  <c:v>11.69</c:v>
                </c:pt>
                <c:pt idx="4821">
                  <c:v>11.34</c:v>
                </c:pt>
                <c:pt idx="4822">
                  <c:v>11.19</c:v>
                </c:pt>
                <c:pt idx="4823">
                  <c:v>11.36</c:v>
                </c:pt>
                <c:pt idx="4824">
                  <c:v>10.91</c:v>
                </c:pt>
                <c:pt idx="4825">
                  <c:v>10.85</c:v>
                </c:pt>
                <c:pt idx="4826">
                  <c:v>11.15</c:v>
                </c:pt>
                <c:pt idx="4827">
                  <c:v>10.96</c:v>
                </c:pt>
                <c:pt idx="4828">
                  <c:v>10.94</c:v>
                </c:pt>
                <c:pt idx="4829">
                  <c:v>11.13</c:v>
                </c:pt>
                <c:pt idx="4830">
                  <c:v>12.27</c:v>
                </c:pt>
                <c:pt idx="4831">
                  <c:v>12.58</c:v>
                </c:pt>
                <c:pt idx="4832">
                  <c:v>11.88</c:v>
                </c:pt>
                <c:pt idx="4833">
                  <c:v>12.13</c:v>
                </c:pt>
                <c:pt idx="4834">
                  <c:v>11.97</c:v>
                </c:pt>
                <c:pt idx="4835">
                  <c:v>11.93</c:v>
                </c:pt>
                <c:pt idx="4836">
                  <c:v>11.8</c:v>
                </c:pt>
                <c:pt idx="4837">
                  <c:v>11.94</c:v>
                </c:pt>
                <c:pt idx="4838">
                  <c:v>10.76</c:v>
                </c:pt>
                <c:pt idx="4839">
                  <c:v>10.77</c:v>
                </c:pt>
                <c:pt idx="4840">
                  <c:v>10.81</c:v>
                </c:pt>
                <c:pt idx="4841">
                  <c:v>10.76</c:v>
                </c:pt>
                <c:pt idx="4842">
                  <c:v>10.96</c:v>
                </c:pt>
                <c:pt idx="4843">
                  <c:v>9.82</c:v>
                </c:pt>
                <c:pt idx="4844">
                  <c:v>10.199999999999999</c:v>
                </c:pt>
                <c:pt idx="4845">
                  <c:v>10.06</c:v>
                </c:pt>
                <c:pt idx="4846">
                  <c:v>10.85</c:v>
                </c:pt>
                <c:pt idx="4847">
                  <c:v>10.73</c:v>
                </c:pt>
                <c:pt idx="4848">
                  <c:v>10.89</c:v>
                </c:pt>
                <c:pt idx="4849">
                  <c:v>10.88</c:v>
                </c:pt>
                <c:pt idx="4850">
                  <c:v>10.76</c:v>
                </c:pt>
                <c:pt idx="4851">
                  <c:v>10.75</c:v>
                </c:pt>
                <c:pt idx="4852">
                  <c:v>11.73</c:v>
                </c:pt>
                <c:pt idx="4853">
                  <c:v>11.68</c:v>
                </c:pt>
                <c:pt idx="4854">
                  <c:v>11.73</c:v>
                </c:pt>
                <c:pt idx="4855">
                  <c:v>11.82</c:v>
                </c:pt>
                <c:pt idx="4856">
                  <c:v>11.88</c:v>
                </c:pt>
                <c:pt idx="4857">
                  <c:v>12.48</c:v>
                </c:pt>
                <c:pt idx="4858">
                  <c:v>12.47</c:v>
                </c:pt>
                <c:pt idx="4859">
                  <c:v>12.69</c:v>
                </c:pt>
                <c:pt idx="4860">
                  <c:v>12.73</c:v>
                </c:pt>
                <c:pt idx="4861">
                  <c:v>12.38</c:v>
                </c:pt>
                <c:pt idx="4862">
                  <c:v>9.8699999999999992</c:v>
                </c:pt>
                <c:pt idx="4863">
                  <c:v>9.57</c:v>
                </c:pt>
                <c:pt idx="4864">
                  <c:v>10.23</c:v>
                </c:pt>
                <c:pt idx="4865">
                  <c:v>10.18</c:v>
                </c:pt>
                <c:pt idx="4866">
                  <c:v>9.98</c:v>
                </c:pt>
                <c:pt idx="4867">
                  <c:v>10.039999999999999</c:v>
                </c:pt>
                <c:pt idx="4868">
                  <c:v>9.89</c:v>
                </c:pt>
                <c:pt idx="4869">
                  <c:v>9.6300000000000008</c:v>
                </c:pt>
                <c:pt idx="4870">
                  <c:v>9.69</c:v>
                </c:pt>
                <c:pt idx="4871">
                  <c:v>10.039999999999999</c:v>
                </c:pt>
                <c:pt idx="4872">
                  <c:v>10.06</c:v>
                </c:pt>
                <c:pt idx="4873">
                  <c:v>9.76</c:v>
                </c:pt>
                <c:pt idx="4874">
                  <c:v>9.59</c:v>
                </c:pt>
                <c:pt idx="4875">
                  <c:v>9.77</c:v>
                </c:pt>
                <c:pt idx="4876">
                  <c:v>9.11</c:v>
                </c:pt>
                <c:pt idx="4877">
                  <c:v>10.47</c:v>
                </c:pt>
                <c:pt idx="4878">
                  <c:v>8.26</c:v>
                </c:pt>
                <c:pt idx="4879">
                  <c:v>8.06</c:v>
                </c:pt>
                <c:pt idx="4880">
                  <c:v>8.31</c:v>
                </c:pt>
                <c:pt idx="4881">
                  <c:v>11.19</c:v>
                </c:pt>
                <c:pt idx="4882">
                  <c:v>11.31</c:v>
                </c:pt>
                <c:pt idx="4883">
                  <c:v>11.03</c:v>
                </c:pt>
                <c:pt idx="4884">
                  <c:v>11.24</c:v>
                </c:pt>
                <c:pt idx="4885">
                  <c:v>11.27</c:v>
                </c:pt>
                <c:pt idx="4886">
                  <c:v>11.01</c:v>
                </c:pt>
                <c:pt idx="4887">
                  <c:v>13.28</c:v>
                </c:pt>
                <c:pt idx="4888">
                  <c:v>11.51</c:v>
                </c:pt>
                <c:pt idx="4889">
                  <c:v>11.59</c:v>
                </c:pt>
                <c:pt idx="4890">
                  <c:v>11.57</c:v>
                </c:pt>
                <c:pt idx="4891">
                  <c:v>11.77</c:v>
                </c:pt>
                <c:pt idx="4892">
                  <c:v>11.63</c:v>
                </c:pt>
                <c:pt idx="4893">
                  <c:v>11.71</c:v>
                </c:pt>
                <c:pt idx="4894">
                  <c:v>9.81</c:v>
                </c:pt>
                <c:pt idx="4895">
                  <c:v>9.7200000000000006</c:v>
                </c:pt>
                <c:pt idx="4896">
                  <c:v>9.9700000000000006</c:v>
                </c:pt>
                <c:pt idx="4897">
                  <c:v>11.23</c:v>
                </c:pt>
                <c:pt idx="4898">
                  <c:v>11.16</c:v>
                </c:pt>
                <c:pt idx="4899">
                  <c:v>11.89</c:v>
                </c:pt>
                <c:pt idx="4900">
                  <c:v>11.9</c:v>
                </c:pt>
                <c:pt idx="4901">
                  <c:v>11.91</c:v>
                </c:pt>
                <c:pt idx="4902">
                  <c:v>9.3000000000000007</c:v>
                </c:pt>
                <c:pt idx="4903">
                  <c:v>9.2899999999999991</c:v>
                </c:pt>
                <c:pt idx="4904">
                  <c:v>9.24</c:v>
                </c:pt>
                <c:pt idx="4905">
                  <c:v>11.37</c:v>
                </c:pt>
                <c:pt idx="4906">
                  <c:v>11.24</c:v>
                </c:pt>
                <c:pt idx="4907">
                  <c:v>11.96</c:v>
                </c:pt>
                <c:pt idx="4908">
                  <c:v>11.81</c:v>
                </c:pt>
                <c:pt idx="4909">
                  <c:v>10.33</c:v>
                </c:pt>
                <c:pt idx="4910">
                  <c:v>10.53</c:v>
                </c:pt>
                <c:pt idx="4911">
                  <c:v>10.82</c:v>
                </c:pt>
                <c:pt idx="4912">
                  <c:v>10.63</c:v>
                </c:pt>
                <c:pt idx="4913">
                  <c:v>10.71</c:v>
                </c:pt>
                <c:pt idx="4914">
                  <c:v>10.72</c:v>
                </c:pt>
                <c:pt idx="4915">
                  <c:v>10.96</c:v>
                </c:pt>
                <c:pt idx="4916">
                  <c:v>8.5299999999999994</c:v>
                </c:pt>
                <c:pt idx="4917">
                  <c:v>8.5399999999999991</c:v>
                </c:pt>
                <c:pt idx="4918">
                  <c:v>11.8</c:v>
                </c:pt>
                <c:pt idx="4919">
                  <c:v>11.78</c:v>
                </c:pt>
                <c:pt idx="4920">
                  <c:v>10.55</c:v>
                </c:pt>
                <c:pt idx="4921">
                  <c:v>10.52</c:v>
                </c:pt>
                <c:pt idx="4922">
                  <c:v>9.4600000000000009</c:v>
                </c:pt>
                <c:pt idx="4923">
                  <c:v>12.15</c:v>
                </c:pt>
                <c:pt idx="4924">
                  <c:v>12.17</c:v>
                </c:pt>
                <c:pt idx="4925">
                  <c:v>11.58</c:v>
                </c:pt>
                <c:pt idx="4926">
                  <c:v>11.63</c:v>
                </c:pt>
                <c:pt idx="4927">
                  <c:v>11.5</c:v>
                </c:pt>
                <c:pt idx="4928">
                  <c:v>10.78</c:v>
                </c:pt>
                <c:pt idx="4929">
                  <c:v>7.57</c:v>
                </c:pt>
                <c:pt idx="4930">
                  <c:v>7.74</c:v>
                </c:pt>
                <c:pt idx="4931">
                  <c:v>8.77</c:v>
                </c:pt>
                <c:pt idx="4932">
                  <c:v>8.6300000000000008</c:v>
                </c:pt>
                <c:pt idx="4933">
                  <c:v>8.66</c:v>
                </c:pt>
                <c:pt idx="4934">
                  <c:v>10.71</c:v>
                </c:pt>
                <c:pt idx="4935">
                  <c:v>10.82</c:v>
                </c:pt>
                <c:pt idx="4936">
                  <c:v>10.88</c:v>
                </c:pt>
                <c:pt idx="4937">
                  <c:v>10.85</c:v>
                </c:pt>
                <c:pt idx="4938">
                  <c:v>10.66</c:v>
                </c:pt>
                <c:pt idx="4939">
                  <c:v>9.5</c:v>
                </c:pt>
                <c:pt idx="4940">
                  <c:v>9.44</c:v>
                </c:pt>
                <c:pt idx="4941">
                  <c:v>9.57</c:v>
                </c:pt>
                <c:pt idx="4942">
                  <c:v>9.4499999999999993</c:v>
                </c:pt>
                <c:pt idx="4943">
                  <c:v>10.24</c:v>
                </c:pt>
                <c:pt idx="4944">
                  <c:v>10.29</c:v>
                </c:pt>
                <c:pt idx="4945">
                  <c:v>10.24</c:v>
                </c:pt>
                <c:pt idx="4946">
                  <c:v>10.16</c:v>
                </c:pt>
                <c:pt idx="4947">
                  <c:v>10.199999999999999</c:v>
                </c:pt>
                <c:pt idx="4948">
                  <c:v>11.59</c:v>
                </c:pt>
                <c:pt idx="4949">
                  <c:v>11.62</c:v>
                </c:pt>
                <c:pt idx="4950">
                  <c:v>10.15</c:v>
                </c:pt>
                <c:pt idx="4951">
                  <c:v>10.25</c:v>
                </c:pt>
                <c:pt idx="4952">
                  <c:v>10.35</c:v>
                </c:pt>
                <c:pt idx="4953">
                  <c:v>9.52</c:v>
                </c:pt>
                <c:pt idx="4954">
                  <c:v>9.85</c:v>
                </c:pt>
                <c:pt idx="4955">
                  <c:v>9.8000000000000007</c:v>
                </c:pt>
                <c:pt idx="4956">
                  <c:v>9.58</c:v>
                </c:pt>
                <c:pt idx="4957">
                  <c:v>8.2100000000000009</c:v>
                </c:pt>
                <c:pt idx="4958">
                  <c:v>11.27</c:v>
                </c:pt>
                <c:pt idx="4959">
                  <c:v>11.5</c:v>
                </c:pt>
                <c:pt idx="4960">
                  <c:v>14.05</c:v>
                </c:pt>
                <c:pt idx="4961">
                  <c:v>14.03</c:v>
                </c:pt>
                <c:pt idx="4962">
                  <c:v>9.42</c:v>
                </c:pt>
                <c:pt idx="4963">
                  <c:v>9.6</c:v>
                </c:pt>
                <c:pt idx="4964">
                  <c:v>9.42</c:v>
                </c:pt>
                <c:pt idx="4965">
                  <c:v>10.96</c:v>
                </c:pt>
                <c:pt idx="4966">
                  <c:v>10.79</c:v>
                </c:pt>
                <c:pt idx="4967">
                  <c:v>10.83</c:v>
                </c:pt>
                <c:pt idx="4968">
                  <c:v>10.68</c:v>
                </c:pt>
                <c:pt idx="4969">
                  <c:v>12.94</c:v>
                </c:pt>
                <c:pt idx="4970">
                  <c:v>13.07</c:v>
                </c:pt>
                <c:pt idx="4971">
                  <c:v>10.81</c:v>
                </c:pt>
                <c:pt idx="4972">
                  <c:v>12.52</c:v>
                </c:pt>
                <c:pt idx="4973">
                  <c:v>12.55</c:v>
                </c:pt>
                <c:pt idx="4974">
                  <c:v>9.74</c:v>
                </c:pt>
                <c:pt idx="4975">
                  <c:v>9.75</c:v>
                </c:pt>
                <c:pt idx="4976">
                  <c:v>9.66</c:v>
                </c:pt>
                <c:pt idx="4977">
                  <c:v>9.93</c:v>
                </c:pt>
                <c:pt idx="4978">
                  <c:v>9.73</c:v>
                </c:pt>
                <c:pt idx="4979">
                  <c:v>7.32</c:v>
                </c:pt>
                <c:pt idx="4980">
                  <c:v>8.5</c:v>
                </c:pt>
                <c:pt idx="4981">
                  <c:v>8.4700000000000006</c:v>
                </c:pt>
                <c:pt idx="4982">
                  <c:v>9.6999999999999993</c:v>
                </c:pt>
                <c:pt idx="4983">
                  <c:v>9.69</c:v>
                </c:pt>
                <c:pt idx="4984">
                  <c:v>12.75</c:v>
                </c:pt>
                <c:pt idx="4985">
                  <c:v>12.59</c:v>
                </c:pt>
                <c:pt idx="4986">
                  <c:v>7.01</c:v>
                </c:pt>
                <c:pt idx="4987">
                  <c:v>7.12</c:v>
                </c:pt>
                <c:pt idx="4988">
                  <c:v>9.8699999999999992</c:v>
                </c:pt>
                <c:pt idx="4989">
                  <c:v>10.199999999999999</c:v>
                </c:pt>
                <c:pt idx="4990">
                  <c:v>10.52</c:v>
                </c:pt>
                <c:pt idx="4991">
                  <c:v>10.46</c:v>
                </c:pt>
                <c:pt idx="4992">
                  <c:v>10.74</c:v>
                </c:pt>
                <c:pt idx="4993">
                  <c:v>10.74</c:v>
                </c:pt>
                <c:pt idx="4994">
                  <c:v>12.25</c:v>
                </c:pt>
                <c:pt idx="4995">
                  <c:v>12.2</c:v>
                </c:pt>
                <c:pt idx="4996">
                  <c:v>12.3</c:v>
                </c:pt>
                <c:pt idx="4997">
                  <c:v>8.81</c:v>
                </c:pt>
                <c:pt idx="4998">
                  <c:v>9.8800000000000008</c:v>
                </c:pt>
                <c:pt idx="4999">
                  <c:v>9.93</c:v>
                </c:pt>
              </c:numCache>
            </c:numRef>
          </c:xVal>
          <c:yVal>
            <c:numRef>
              <c:f>Disneyland_Visitors!$Z$2:$Z$5005</c:f>
              <c:numCache>
                <c:formatCode>\$#,##0.00</c:formatCode>
                <c:ptCount val="5004"/>
                <c:pt idx="0">
                  <c:v>272.44</c:v>
                </c:pt>
                <c:pt idx="1">
                  <c:v>195.14</c:v>
                </c:pt>
                <c:pt idx="2">
                  <c:v>351.49</c:v>
                </c:pt>
                <c:pt idx="3">
                  <c:v>212.75</c:v>
                </c:pt>
                <c:pt idx="4">
                  <c:v>149.51</c:v>
                </c:pt>
                <c:pt idx="5">
                  <c:v>247.77</c:v>
                </c:pt>
                <c:pt idx="6">
                  <c:v>127.52</c:v>
                </c:pt>
                <c:pt idx="7">
                  <c:v>128.78</c:v>
                </c:pt>
                <c:pt idx="8">
                  <c:v>130.47</c:v>
                </c:pt>
                <c:pt idx="9">
                  <c:v>257.8</c:v>
                </c:pt>
                <c:pt idx="10">
                  <c:v>180.62</c:v>
                </c:pt>
                <c:pt idx="11">
                  <c:v>228.9</c:v>
                </c:pt>
                <c:pt idx="12">
                  <c:v>288.97000000000003</c:v>
                </c:pt>
                <c:pt idx="13">
                  <c:v>310.3</c:v>
                </c:pt>
                <c:pt idx="14">
                  <c:v>331.52</c:v>
                </c:pt>
                <c:pt idx="15">
                  <c:v>274.83</c:v>
                </c:pt>
                <c:pt idx="16">
                  <c:v>371.6</c:v>
                </c:pt>
                <c:pt idx="17">
                  <c:v>154.76</c:v>
                </c:pt>
                <c:pt idx="18">
                  <c:v>214.66</c:v>
                </c:pt>
                <c:pt idx="19">
                  <c:v>320.08999999999997</c:v>
                </c:pt>
                <c:pt idx="20">
                  <c:v>154.68</c:v>
                </c:pt>
                <c:pt idx="21">
                  <c:v>238.32</c:v>
                </c:pt>
                <c:pt idx="22">
                  <c:v>138.83000000000001</c:v>
                </c:pt>
                <c:pt idx="23">
                  <c:v>388.63</c:v>
                </c:pt>
                <c:pt idx="24">
                  <c:v>240.71</c:v>
                </c:pt>
                <c:pt idx="25">
                  <c:v>268.68</c:v>
                </c:pt>
                <c:pt idx="26">
                  <c:v>440.41</c:v>
                </c:pt>
                <c:pt idx="27">
                  <c:v>405.41</c:v>
                </c:pt>
                <c:pt idx="28">
                  <c:v>297.27</c:v>
                </c:pt>
                <c:pt idx="29">
                  <c:v>332.28</c:v>
                </c:pt>
                <c:pt idx="30">
                  <c:v>273.48</c:v>
                </c:pt>
                <c:pt idx="31">
                  <c:v>244.12</c:v>
                </c:pt>
                <c:pt idx="32">
                  <c:v>210.81</c:v>
                </c:pt>
                <c:pt idx="33">
                  <c:v>332.26</c:v>
                </c:pt>
                <c:pt idx="34">
                  <c:v>288.29000000000002</c:v>
                </c:pt>
                <c:pt idx="35">
                  <c:v>285.02999999999997</c:v>
                </c:pt>
                <c:pt idx="36">
                  <c:v>250.34</c:v>
                </c:pt>
                <c:pt idx="37">
                  <c:v>225.96</c:v>
                </c:pt>
                <c:pt idx="38">
                  <c:v>284.64</c:v>
                </c:pt>
                <c:pt idx="39">
                  <c:v>511.24</c:v>
                </c:pt>
                <c:pt idx="40">
                  <c:v>132.1</c:v>
                </c:pt>
                <c:pt idx="41">
                  <c:v>279.17</c:v>
                </c:pt>
                <c:pt idx="42">
                  <c:v>161.4</c:v>
                </c:pt>
                <c:pt idx="43">
                  <c:v>339.32</c:v>
                </c:pt>
                <c:pt idx="44">
                  <c:v>161.19999999999999</c:v>
                </c:pt>
                <c:pt idx="45">
                  <c:v>282.39</c:v>
                </c:pt>
                <c:pt idx="46">
                  <c:v>248.38</c:v>
                </c:pt>
                <c:pt idx="47">
                  <c:v>226.61</c:v>
                </c:pt>
                <c:pt idx="48">
                  <c:v>238.93</c:v>
                </c:pt>
                <c:pt idx="49">
                  <c:v>276.38</c:v>
                </c:pt>
                <c:pt idx="50">
                  <c:v>123.87</c:v>
                </c:pt>
                <c:pt idx="51">
                  <c:v>378.53</c:v>
                </c:pt>
                <c:pt idx="52">
                  <c:v>181.93</c:v>
                </c:pt>
                <c:pt idx="53">
                  <c:v>281.2</c:v>
                </c:pt>
                <c:pt idx="54">
                  <c:v>200.29</c:v>
                </c:pt>
                <c:pt idx="55">
                  <c:v>235.25</c:v>
                </c:pt>
                <c:pt idx="56">
                  <c:v>101.27</c:v>
                </c:pt>
                <c:pt idx="57">
                  <c:v>82.14</c:v>
                </c:pt>
                <c:pt idx="58">
                  <c:v>268.92</c:v>
                </c:pt>
                <c:pt idx="59">
                  <c:v>371.27</c:v>
                </c:pt>
                <c:pt idx="60">
                  <c:v>118.46</c:v>
                </c:pt>
                <c:pt idx="61">
                  <c:v>195.5</c:v>
                </c:pt>
                <c:pt idx="62">
                  <c:v>148.13</c:v>
                </c:pt>
                <c:pt idx="63">
                  <c:v>193.57</c:v>
                </c:pt>
                <c:pt idx="64">
                  <c:v>136.24</c:v>
                </c:pt>
                <c:pt idx="65">
                  <c:v>205.88</c:v>
                </c:pt>
                <c:pt idx="66">
                  <c:v>287.16000000000003</c:v>
                </c:pt>
                <c:pt idx="67">
                  <c:v>297.16000000000003</c:v>
                </c:pt>
                <c:pt idx="68">
                  <c:v>96.84</c:v>
                </c:pt>
                <c:pt idx="69">
                  <c:v>106.87</c:v>
                </c:pt>
                <c:pt idx="70">
                  <c:v>191.04</c:v>
                </c:pt>
                <c:pt idx="71">
                  <c:v>183.32</c:v>
                </c:pt>
                <c:pt idx="72">
                  <c:v>348.11</c:v>
                </c:pt>
                <c:pt idx="73">
                  <c:v>198.13</c:v>
                </c:pt>
                <c:pt idx="74">
                  <c:v>216.09</c:v>
                </c:pt>
                <c:pt idx="75">
                  <c:v>199.25</c:v>
                </c:pt>
                <c:pt idx="76">
                  <c:v>285.24</c:v>
                </c:pt>
                <c:pt idx="77">
                  <c:v>216.33</c:v>
                </c:pt>
                <c:pt idx="78">
                  <c:v>254.3</c:v>
                </c:pt>
                <c:pt idx="79">
                  <c:v>269.79000000000002</c:v>
                </c:pt>
                <c:pt idx="80">
                  <c:v>158.61000000000001</c:v>
                </c:pt>
                <c:pt idx="81">
                  <c:v>336.73</c:v>
                </c:pt>
                <c:pt idx="82">
                  <c:v>288.02</c:v>
                </c:pt>
                <c:pt idx="83">
                  <c:v>199.6</c:v>
                </c:pt>
                <c:pt idx="84">
                  <c:v>406.11</c:v>
                </c:pt>
                <c:pt idx="85">
                  <c:v>156.77000000000001</c:v>
                </c:pt>
                <c:pt idx="86">
                  <c:v>238.37</c:v>
                </c:pt>
                <c:pt idx="87">
                  <c:v>145.77000000000001</c:v>
                </c:pt>
                <c:pt idx="88">
                  <c:v>159.34</c:v>
                </c:pt>
                <c:pt idx="89">
                  <c:v>114.29</c:v>
                </c:pt>
                <c:pt idx="90">
                  <c:v>261.36</c:v>
                </c:pt>
                <c:pt idx="91">
                  <c:v>305.35000000000002</c:v>
                </c:pt>
                <c:pt idx="92">
                  <c:v>148.99</c:v>
                </c:pt>
                <c:pt idx="93">
                  <c:v>132.25</c:v>
                </c:pt>
                <c:pt idx="94">
                  <c:v>84.32</c:v>
                </c:pt>
                <c:pt idx="95">
                  <c:v>173.41</c:v>
                </c:pt>
                <c:pt idx="96">
                  <c:v>250.86</c:v>
                </c:pt>
                <c:pt idx="97">
                  <c:v>160</c:v>
                </c:pt>
                <c:pt idx="98">
                  <c:v>209.61</c:v>
                </c:pt>
                <c:pt idx="99">
                  <c:v>213.26</c:v>
                </c:pt>
                <c:pt idx="100">
                  <c:v>140.6</c:v>
                </c:pt>
                <c:pt idx="101">
                  <c:v>144.11000000000001</c:v>
                </c:pt>
                <c:pt idx="102">
                  <c:v>282.3</c:v>
                </c:pt>
                <c:pt idx="103">
                  <c:v>327.74</c:v>
                </c:pt>
                <c:pt idx="104">
                  <c:v>159.19</c:v>
                </c:pt>
                <c:pt idx="105">
                  <c:v>349.17</c:v>
                </c:pt>
                <c:pt idx="106">
                  <c:v>347.01</c:v>
                </c:pt>
                <c:pt idx="107">
                  <c:v>229.51</c:v>
                </c:pt>
                <c:pt idx="108">
                  <c:v>263.14999999999998</c:v>
                </c:pt>
                <c:pt idx="109">
                  <c:v>128.72999999999999</c:v>
                </c:pt>
                <c:pt idx="110">
                  <c:v>137.94</c:v>
                </c:pt>
                <c:pt idx="111">
                  <c:v>392.01</c:v>
                </c:pt>
                <c:pt idx="112">
                  <c:v>163.13999999999999</c:v>
                </c:pt>
                <c:pt idx="113">
                  <c:v>202.37</c:v>
                </c:pt>
                <c:pt idx="114">
                  <c:v>410.42</c:v>
                </c:pt>
                <c:pt idx="115">
                  <c:v>192.1</c:v>
                </c:pt>
                <c:pt idx="116">
                  <c:v>373.88</c:v>
                </c:pt>
                <c:pt idx="117">
                  <c:v>194.52</c:v>
                </c:pt>
                <c:pt idx="118">
                  <c:v>204.11</c:v>
                </c:pt>
                <c:pt idx="119">
                  <c:v>193.92</c:v>
                </c:pt>
                <c:pt idx="120">
                  <c:v>146.74</c:v>
                </c:pt>
                <c:pt idx="121">
                  <c:v>183.05</c:v>
                </c:pt>
                <c:pt idx="122">
                  <c:v>151.81</c:v>
                </c:pt>
                <c:pt idx="123">
                  <c:v>495.81</c:v>
                </c:pt>
                <c:pt idx="124">
                  <c:v>311.67</c:v>
                </c:pt>
                <c:pt idx="125">
                  <c:v>252.9</c:v>
                </c:pt>
                <c:pt idx="126">
                  <c:v>306.60000000000002</c:v>
                </c:pt>
                <c:pt idx="127">
                  <c:v>312.92</c:v>
                </c:pt>
                <c:pt idx="128">
                  <c:v>161.78</c:v>
                </c:pt>
                <c:pt idx="129">
                  <c:v>251.18</c:v>
                </c:pt>
                <c:pt idx="130">
                  <c:v>183.44</c:v>
                </c:pt>
                <c:pt idx="131">
                  <c:v>204.29</c:v>
                </c:pt>
                <c:pt idx="132">
                  <c:v>246.74</c:v>
                </c:pt>
                <c:pt idx="133">
                  <c:v>192.99</c:v>
                </c:pt>
                <c:pt idx="134">
                  <c:v>163.31</c:v>
                </c:pt>
                <c:pt idx="135">
                  <c:v>250.56</c:v>
                </c:pt>
                <c:pt idx="136">
                  <c:v>238.52</c:v>
                </c:pt>
                <c:pt idx="137">
                  <c:v>129.38999999999999</c:v>
                </c:pt>
                <c:pt idx="138">
                  <c:v>201.08</c:v>
                </c:pt>
                <c:pt idx="139">
                  <c:v>150.77000000000001</c:v>
                </c:pt>
                <c:pt idx="140">
                  <c:v>232.63</c:v>
                </c:pt>
                <c:pt idx="141">
                  <c:v>223.49</c:v>
                </c:pt>
                <c:pt idx="142">
                  <c:v>236.41</c:v>
                </c:pt>
                <c:pt idx="143">
                  <c:v>311.63</c:v>
                </c:pt>
                <c:pt idx="144">
                  <c:v>116.61</c:v>
                </c:pt>
                <c:pt idx="145">
                  <c:v>198.56</c:v>
                </c:pt>
                <c:pt idx="146">
                  <c:v>214.8</c:v>
                </c:pt>
                <c:pt idx="147">
                  <c:v>187.7</c:v>
                </c:pt>
                <c:pt idx="148">
                  <c:v>214.23</c:v>
                </c:pt>
                <c:pt idx="149">
                  <c:v>198.48</c:v>
                </c:pt>
                <c:pt idx="150">
                  <c:v>212.57</c:v>
                </c:pt>
                <c:pt idx="151">
                  <c:v>189</c:v>
                </c:pt>
                <c:pt idx="152">
                  <c:v>307.73</c:v>
                </c:pt>
                <c:pt idx="153">
                  <c:v>257.47000000000003</c:v>
                </c:pt>
                <c:pt idx="154">
                  <c:v>153.43</c:v>
                </c:pt>
                <c:pt idx="155">
                  <c:v>206.81</c:v>
                </c:pt>
                <c:pt idx="156">
                  <c:v>115.97</c:v>
                </c:pt>
                <c:pt idx="157">
                  <c:v>138.44</c:v>
                </c:pt>
                <c:pt idx="158">
                  <c:v>141.78</c:v>
                </c:pt>
                <c:pt idx="159">
                  <c:v>188.85</c:v>
                </c:pt>
                <c:pt idx="160">
                  <c:v>125.36</c:v>
                </c:pt>
                <c:pt idx="161">
                  <c:v>347.6</c:v>
                </c:pt>
                <c:pt idx="162">
                  <c:v>228.78</c:v>
                </c:pt>
                <c:pt idx="163">
                  <c:v>253.9</c:v>
                </c:pt>
                <c:pt idx="164">
                  <c:v>337.57</c:v>
                </c:pt>
                <c:pt idx="165">
                  <c:v>252.88</c:v>
                </c:pt>
                <c:pt idx="166">
                  <c:v>235.34</c:v>
                </c:pt>
                <c:pt idx="167">
                  <c:v>96.37</c:v>
                </c:pt>
                <c:pt idx="168">
                  <c:v>184.53</c:v>
                </c:pt>
                <c:pt idx="169">
                  <c:v>104.13</c:v>
                </c:pt>
                <c:pt idx="170">
                  <c:v>184.86</c:v>
                </c:pt>
                <c:pt idx="171">
                  <c:v>278.58</c:v>
                </c:pt>
                <c:pt idx="172">
                  <c:v>204.13</c:v>
                </c:pt>
                <c:pt idx="173">
                  <c:v>231.33</c:v>
                </c:pt>
                <c:pt idx="174">
                  <c:v>401.87</c:v>
                </c:pt>
                <c:pt idx="175">
                  <c:v>255.54</c:v>
                </c:pt>
                <c:pt idx="176">
                  <c:v>159.08000000000001</c:v>
                </c:pt>
                <c:pt idx="177">
                  <c:v>252.06</c:v>
                </c:pt>
                <c:pt idx="178">
                  <c:v>252.09</c:v>
                </c:pt>
                <c:pt idx="179">
                  <c:v>424.82</c:v>
                </c:pt>
                <c:pt idx="180">
                  <c:v>187.65</c:v>
                </c:pt>
                <c:pt idx="181">
                  <c:v>94.39</c:v>
                </c:pt>
                <c:pt idx="182">
                  <c:v>212.68</c:v>
                </c:pt>
                <c:pt idx="183">
                  <c:v>284.51</c:v>
                </c:pt>
                <c:pt idx="184">
                  <c:v>213.55</c:v>
                </c:pt>
                <c:pt idx="185">
                  <c:v>163.71</c:v>
                </c:pt>
                <c:pt idx="186">
                  <c:v>201.9</c:v>
                </c:pt>
                <c:pt idx="187">
                  <c:v>231.4</c:v>
                </c:pt>
                <c:pt idx="188">
                  <c:v>266.49</c:v>
                </c:pt>
                <c:pt idx="189">
                  <c:v>297.44</c:v>
                </c:pt>
                <c:pt idx="190">
                  <c:v>253.82</c:v>
                </c:pt>
                <c:pt idx="191">
                  <c:v>236.87</c:v>
                </c:pt>
                <c:pt idx="192">
                  <c:v>227.1</c:v>
                </c:pt>
                <c:pt idx="193">
                  <c:v>153.75</c:v>
                </c:pt>
                <c:pt idx="194">
                  <c:v>188.71</c:v>
                </c:pt>
                <c:pt idx="195">
                  <c:v>212.59</c:v>
                </c:pt>
                <c:pt idx="196">
                  <c:v>266.27</c:v>
                </c:pt>
                <c:pt idx="197">
                  <c:v>389</c:v>
                </c:pt>
                <c:pt idx="198">
                  <c:v>224.51</c:v>
                </c:pt>
                <c:pt idx="199">
                  <c:v>320.68</c:v>
                </c:pt>
                <c:pt idx="200">
                  <c:v>222.88</c:v>
                </c:pt>
                <c:pt idx="201">
                  <c:v>305.17</c:v>
                </c:pt>
                <c:pt idx="202">
                  <c:v>426.27</c:v>
                </c:pt>
                <c:pt idx="203">
                  <c:v>209.38</c:v>
                </c:pt>
                <c:pt idx="204">
                  <c:v>379.32</c:v>
                </c:pt>
                <c:pt idx="205">
                  <c:v>575.14</c:v>
                </c:pt>
                <c:pt idx="206">
                  <c:v>340.04</c:v>
                </c:pt>
                <c:pt idx="207">
                  <c:v>207.8</c:v>
                </c:pt>
                <c:pt idx="208">
                  <c:v>185.35</c:v>
                </c:pt>
                <c:pt idx="209">
                  <c:v>337.72</c:v>
                </c:pt>
                <c:pt idx="210">
                  <c:v>193.89</c:v>
                </c:pt>
                <c:pt idx="211">
                  <c:v>238.36</c:v>
                </c:pt>
                <c:pt idx="212">
                  <c:v>182.41</c:v>
                </c:pt>
                <c:pt idx="213">
                  <c:v>353.62</c:v>
                </c:pt>
                <c:pt idx="214">
                  <c:v>581.52</c:v>
                </c:pt>
                <c:pt idx="215">
                  <c:v>143.83000000000001</c:v>
                </c:pt>
                <c:pt idx="216">
                  <c:v>258.98</c:v>
                </c:pt>
                <c:pt idx="217">
                  <c:v>193.6</c:v>
                </c:pt>
                <c:pt idx="218">
                  <c:v>306.99</c:v>
                </c:pt>
                <c:pt idx="219">
                  <c:v>306.45</c:v>
                </c:pt>
                <c:pt idx="220">
                  <c:v>247.7</c:v>
                </c:pt>
                <c:pt idx="221">
                  <c:v>164.97</c:v>
                </c:pt>
                <c:pt idx="222">
                  <c:v>280.2</c:v>
                </c:pt>
                <c:pt idx="223">
                  <c:v>259.24</c:v>
                </c:pt>
                <c:pt idx="224">
                  <c:v>111.73</c:v>
                </c:pt>
                <c:pt idx="225">
                  <c:v>172.99</c:v>
                </c:pt>
                <c:pt idx="226">
                  <c:v>166.16</c:v>
                </c:pt>
                <c:pt idx="227">
                  <c:v>176.24</c:v>
                </c:pt>
                <c:pt idx="228">
                  <c:v>224.33</c:v>
                </c:pt>
                <c:pt idx="229">
                  <c:v>234.54</c:v>
                </c:pt>
                <c:pt idx="230">
                  <c:v>255.84</c:v>
                </c:pt>
                <c:pt idx="231">
                  <c:v>148.86000000000001</c:v>
                </c:pt>
                <c:pt idx="232">
                  <c:v>72.709999999999994</c:v>
                </c:pt>
                <c:pt idx="233">
                  <c:v>154.87</c:v>
                </c:pt>
                <c:pt idx="234">
                  <c:v>131.57</c:v>
                </c:pt>
                <c:pt idx="235">
                  <c:v>190.75</c:v>
                </c:pt>
                <c:pt idx="236">
                  <c:v>426.94</c:v>
                </c:pt>
                <c:pt idx="237">
                  <c:v>257.33999999999997</c:v>
                </c:pt>
                <c:pt idx="238">
                  <c:v>267.20999999999998</c:v>
                </c:pt>
                <c:pt idx="239">
                  <c:v>194.95</c:v>
                </c:pt>
                <c:pt idx="240">
                  <c:v>173.84</c:v>
                </c:pt>
                <c:pt idx="241">
                  <c:v>286.44</c:v>
                </c:pt>
                <c:pt idx="242">
                  <c:v>236.46</c:v>
                </c:pt>
                <c:pt idx="243">
                  <c:v>359.37</c:v>
                </c:pt>
                <c:pt idx="244">
                  <c:v>279.43</c:v>
                </c:pt>
                <c:pt idx="245">
                  <c:v>258.14999999999998</c:v>
                </c:pt>
                <c:pt idx="246">
                  <c:v>168.26</c:v>
                </c:pt>
                <c:pt idx="247">
                  <c:v>118.65</c:v>
                </c:pt>
                <c:pt idx="248">
                  <c:v>344.17</c:v>
                </c:pt>
                <c:pt idx="249">
                  <c:v>99.71</c:v>
                </c:pt>
                <c:pt idx="250">
                  <c:v>217.58</c:v>
                </c:pt>
                <c:pt idx="251">
                  <c:v>316.7</c:v>
                </c:pt>
                <c:pt idx="252">
                  <c:v>296.35000000000002</c:v>
                </c:pt>
                <c:pt idx="253">
                  <c:v>303.81</c:v>
                </c:pt>
                <c:pt idx="254">
                  <c:v>122.01</c:v>
                </c:pt>
                <c:pt idx="255">
                  <c:v>210.18</c:v>
                </c:pt>
                <c:pt idx="256">
                  <c:v>282.41000000000003</c:v>
                </c:pt>
                <c:pt idx="257">
                  <c:v>241.84</c:v>
                </c:pt>
                <c:pt idx="258">
                  <c:v>283.93</c:v>
                </c:pt>
                <c:pt idx="259">
                  <c:v>268.07</c:v>
                </c:pt>
                <c:pt idx="260">
                  <c:v>199.86</c:v>
                </c:pt>
                <c:pt idx="261">
                  <c:v>170.86</c:v>
                </c:pt>
                <c:pt idx="262">
                  <c:v>207.51</c:v>
                </c:pt>
                <c:pt idx="263">
                  <c:v>231.93</c:v>
                </c:pt>
                <c:pt idx="264">
                  <c:v>189.67</c:v>
                </c:pt>
                <c:pt idx="265">
                  <c:v>263.12</c:v>
                </c:pt>
                <c:pt idx="266">
                  <c:v>192.48</c:v>
                </c:pt>
                <c:pt idx="267">
                  <c:v>184.66</c:v>
                </c:pt>
                <c:pt idx="268">
                  <c:v>197.87</c:v>
                </c:pt>
                <c:pt idx="269">
                  <c:v>139.01</c:v>
                </c:pt>
                <c:pt idx="270">
                  <c:v>235.12</c:v>
                </c:pt>
                <c:pt idx="271">
                  <c:v>165.07</c:v>
                </c:pt>
                <c:pt idx="272">
                  <c:v>209.51</c:v>
                </c:pt>
                <c:pt idx="273">
                  <c:v>293.13</c:v>
                </c:pt>
                <c:pt idx="274">
                  <c:v>321.73</c:v>
                </c:pt>
                <c:pt idx="275">
                  <c:v>650</c:v>
                </c:pt>
                <c:pt idx="276">
                  <c:v>425.61</c:v>
                </c:pt>
                <c:pt idx="277">
                  <c:v>262.39</c:v>
                </c:pt>
                <c:pt idx="278">
                  <c:v>283.64999999999998</c:v>
                </c:pt>
                <c:pt idx="279">
                  <c:v>191.97</c:v>
                </c:pt>
                <c:pt idx="280">
                  <c:v>190.54</c:v>
                </c:pt>
                <c:pt idx="281">
                  <c:v>242.75</c:v>
                </c:pt>
                <c:pt idx="282">
                  <c:v>650</c:v>
                </c:pt>
                <c:pt idx="283">
                  <c:v>276.35000000000002</c:v>
                </c:pt>
                <c:pt idx="284">
                  <c:v>265.8</c:v>
                </c:pt>
                <c:pt idx="285">
                  <c:v>176.02</c:v>
                </c:pt>
                <c:pt idx="286">
                  <c:v>242.54</c:v>
                </c:pt>
                <c:pt idx="287">
                  <c:v>188.71</c:v>
                </c:pt>
                <c:pt idx="288">
                  <c:v>264.08999999999997</c:v>
                </c:pt>
                <c:pt idx="289">
                  <c:v>293.60000000000002</c:v>
                </c:pt>
                <c:pt idx="290">
                  <c:v>242.15</c:v>
                </c:pt>
                <c:pt idx="291">
                  <c:v>284.82</c:v>
                </c:pt>
                <c:pt idx="292">
                  <c:v>174.97</c:v>
                </c:pt>
                <c:pt idx="293">
                  <c:v>188.7</c:v>
                </c:pt>
                <c:pt idx="294">
                  <c:v>143.68</c:v>
                </c:pt>
                <c:pt idx="295">
                  <c:v>187.53</c:v>
                </c:pt>
                <c:pt idx="296">
                  <c:v>140.44</c:v>
                </c:pt>
                <c:pt idx="297">
                  <c:v>156.74</c:v>
                </c:pt>
                <c:pt idx="298">
                  <c:v>159.25</c:v>
                </c:pt>
                <c:pt idx="299">
                  <c:v>387.15</c:v>
                </c:pt>
                <c:pt idx="300">
                  <c:v>218.62</c:v>
                </c:pt>
                <c:pt idx="301">
                  <c:v>205.92</c:v>
                </c:pt>
                <c:pt idx="302">
                  <c:v>339.78</c:v>
                </c:pt>
                <c:pt idx="303">
                  <c:v>184.17</c:v>
                </c:pt>
                <c:pt idx="304">
                  <c:v>167.21</c:v>
                </c:pt>
                <c:pt idx="305">
                  <c:v>151.24</c:v>
                </c:pt>
                <c:pt idx="306">
                  <c:v>226.97</c:v>
                </c:pt>
                <c:pt idx="307">
                  <c:v>181.53</c:v>
                </c:pt>
                <c:pt idx="308">
                  <c:v>160.16</c:v>
                </c:pt>
                <c:pt idx="309">
                  <c:v>325.32</c:v>
                </c:pt>
                <c:pt idx="310">
                  <c:v>163.27000000000001</c:v>
                </c:pt>
                <c:pt idx="311">
                  <c:v>184.63</c:v>
                </c:pt>
                <c:pt idx="312">
                  <c:v>433.37</c:v>
                </c:pt>
                <c:pt idx="313">
                  <c:v>191.1</c:v>
                </c:pt>
                <c:pt idx="314">
                  <c:v>266.95</c:v>
                </c:pt>
                <c:pt idx="315">
                  <c:v>212.34</c:v>
                </c:pt>
                <c:pt idx="316">
                  <c:v>132.28</c:v>
                </c:pt>
                <c:pt idx="317">
                  <c:v>224.95</c:v>
                </c:pt>
                <c:pt idx="318">
                  <c:v>237</c:v>
                </c:pt>
                <c:pt idx="319">
                  <c:v>182.35</c:v>
                </c:pt>
                <c:pt idx="320">
                  <c:v>238</c:v>
                </c:pt>
                <c:pt idx="321">
                  <c:v>328.8</c:v>
                </c:pt>
                <c:pt idx="322">
                  <c:v>178.98</c:v>
                </c:pt>
                <c:pt idx="323">
                  <c:v>227.55</c:v>
                </c:pt>
                <c:pt idx="324">
                  <c:v>258.2</c:v>
                </c:pt>
                <c:pt idx="325">
                  <c:v>475.18</c:v>
                </c:pt>
                <c:pt idx="326">
                  <c:v>362.68</c:v>
                </c:pt>
                <c:pt idx="327">
                  <c:v>324.43</c:v>
                </c:pt>
                <c:pt idx="328">
                  <c:v>174.9</c:v>
                </c:pt>
                <c:pt idx="329">
                  <c:v>132.91</c:v>
                </c:pt>
                <c:pt idx="330">
                  <c:v>139.87</c:v>
                </c:pt>
                <c:pt idx="331">
                  <c:v>116.14</c:v>
                </c:pt>
                <c:pt idx="332">
                  <c:v>99.83</c:v>
                </c:pt>
                <c:pt idx="333">
                  <c:v>115.36</c:v>
                </c:pt>
                <c:pt idx="334">
                  <c:v>236.93</c:v>
                </c:pt>
                <c:pt idx="335">
                  <c:v>241.61</c:v>
                </c:pt>
                <c:pt idx="336">
                  <c:v>339.95</c:v>
                </c:pt>
                <c:pt idx="337">
                  <c:v>194.51</c:v>
                </c:pt>
                <c:pt idx="338">
                  <c:v>182.64</c:v>
                </c:pt>
                <c:pt idx="339">
                  <c:v>100.04</c:v>
                </c:pt>
                <c:pt idx="340">
                  <c:v>225.36</c:v>
                </c:pt>
                <c:pt idx="341">
                  <c:v>267.60000000000002</c:v>
                </c:pt>
                <c:pt idx="342">
                  <c:v>425.63</c:v>
                </c:pt>
                <c:pt idx="343">
                  <c:v>147.08000000000001</c:v>
                </c:pt>
                <c:pt idx="344">
                  <c:v>224.8</c:v>
                </c:pt>
                <c:pt idx="345">
                  <c:v>181.92</c:v>
                </c:pt>
                <c:pt idx="346">
                  <c:v>241.58</c:v>
                </c:pt>
                <c:pt idx="347">
                  <c:v>199.03</c:v>
                </c:pt>
                <c:pt idx="348">
                  <c:v>234.82</c:v>
                </c:pt>
                <c:pt idx="349">
                  <c:v>359.96</c:v>
                </c:pt>
                <c:pt idx="350">
                  <c:v>239.37</c:v>
                </c:pt>
                <c:pt idx="351">
                  <c:v>328.53</c:v>
                </c:pt>
                <c:pt idx="352">
                  <c:v>224.45</c:v>
                </c:pt>
                <c:pt idx="353">
                  <c:v>280.12</c:v>
                </c:pt>
                <c:pt idx="354">
                  <c:v>263.43</c:v>
                </c:pt>
                <c:pt idx="355">
                  <c:v>253.71</c:v>
                </c:pt>
                <c:pt idx="356">
                  <c:v>265.73</c:v>
                </c:pt>
                <c:pt idx="357">
                  <c:v>263.08</c:v>
                </c:pt>
                <c:pt idx="358">
                  <c:v>314.73</c:v>
                </c:pt>
                <c:pt idx="359">
                  <c:v>233.95</c:v>
                </c:pt>
                <c:pt idx="360">
                  <c:v>278.91000000000003</c:v>
                </c:pt>
                <c:pt idx="361">
                  <c:v>124.32</c:v>
                </c:pt>
                <c:pt idx="362">
                  <c:v>153.53</c:v>
                </c:pt>
                <c:pt idx="363">
                  <c:v>131.6</c:v>
                </c:pt>
                <c:pt idx="364">
                  <c:v>128.72</c:v>
                </c:pt>
                <c:pt idx="365">
                  <c:v>242.72</c:v>
                </c:pt>
                <c:pt idx="366">
                  <c:v>264.72000000000003</c:v>
                </c:pt>
                <c:pt idx="367">
                  <c:v>379.82</c:v>
                </c:pt>
                <c:pt idx="368">
                  <c:v>189.83</c:v>
                </c:pt>
                <c:pt idx="369">
                  <c:v>295.13</c:v>
                </c:pt>
                <c:pt idx="370">
                  <c:v>254.81</c:v>
                </c:pt>
                <c:pt idx="371">
                  <c:v>189.54</c:v>
                </c:pt>
                <c:pt idx="372">
                  <c:v>283.69</c:v>
                </c:pt>
                <c:pt idx="373">
                  <c:v>251.22</c:v>
                </c:pt>
                <c:pt idx="374">
                  <c:v>199.86</c:v>
                </c:pt>
                <c:pt idx="375">
                  <c:v>345.61</c:v>
                </c:pt>
                <c:pt idx="376">
                  <c:v>332.26</c:v>
                </c:pt>
                <c:pt idx="377">
                  <c:v>308.99</c:v>
                </c:pt>
                <c:pt idx="378">
                  <c:v>166.64</c:v>
                </c:pt>
                <c:pt idx="379">
                  <c:v>252.73</c:v>
                </c:pt>
                <c:pt idx="380">
                  <c:v>185.59</c:v>
                </c:pt>
                <c:pt idx="381">
                  <c:v>229.31</c:v>
                </c:pt>
                <c:pt idx="382">
                  <c:v>364.77</c:v>
                </c:pt>
                <c:pt idx="383">
                  <c:v>161.13</c:v>
                </c:pt>
                <c:pt idx="384">
                  <c:v>140.91</c:v>
                </c:pt>
                <c:pt idx="385">
                  <c:v>248.77</c:v>
                </c:pt>
                <c:pt idx="386">
                  <c:v>253.72</c:v>
                </c:pt>
                <c:pt idx="387">
                  <c:v>213.14</c:v>
                </c:pt>
                <c:pt idx="388">
                  <c:v>259.14</c:v>
                </c:pt>
                <c:pt idx="389">
                  <c:v>241.78</c:v>
                </c:pt>
                <c:pt idx="390">
                  <c:v>106.23</c:v>
                </c:pt>
                <c:pt idx="391">
                  <c:v>219.73</c:v>
                </c:pt>
                <c:pt idx="392">
                  <c:v>255.38</c:v>
                </c:pt>
                <c:pt idx="393">
                  <c:v>181.53</c:v>
                </c:pt>
                <c:pt idx="394">
                  <c:v>244.11</c:v>
                </c:pt>
                <c:pt idx="395">
                  <c:v>174.47</c:v>
                </c:pt>
                <c:pt idx="396">
                  <c:v>114.02</c:v>
                </c:pt>
                <c:pt idx="397">
                  <c:v>141.69999999999999</c:v>
                </c:pt>
                <c:pt idx="398">
                  <c:v>261.39999999999998</c:v>
                </c:pt>
                <c:pt idx="399">
                  <c:v>211.3</c:v>
                </c:pt>
                <c:pt idx="400">
                  <c:v>339.37</c:v>
                </c:pt>
                <c:pt idx="401">
                  <c:v>400.95</c:v>
                </c:pt>
                <c:pt idx="402">
                  <c:v>318.58999999999997</c:v>
                </c:pt>
                <c:pt idx="403">
                  <c:v>251.28</c:v>
                </c:pt>
                <c:pt idx="404">
                  <c:v>237.38</c:v>
                </c:pt>
                <c:pt idx="405">
                  <c:v>126.3</c:v>
                </c:pt>
                <c:pt idx="406">
                  <c:v>162.41</c:v>
                </c:pt>
                <c:pt idx="407">
                  <c:v>235.23</c:v>
                </c:pt>
                <c:pt idx="408">
                  <c:v>392.53</c:v>
                </c:pt>
                <c:pt idx="409">
                  <c:v>240.9</c:v>
                </c:pt>
                <c:pt idx="410">
                  <c:v>132.22</c:v>
                </c:pt>
                <c:pt idx="411">
                  <c:v>535.52</c:v>
                </c:pt>
                <c:pt idx="412">
                  <c:v>235.66</c:v>
                </c:pt>
                <c:pt idx="413">
                  <c:v>270.61</c:v>
                </c:pt>
                <c:pt idx="414">
                  <c:v>193.94</c:v>
                </c:pt>
                <c:pt idx="415">
                  <c:v>389.41</c:v>
                </c:pt>
                <c:pt idx="416">
                  <c:v>187.85</c:v>
                </c:pt>
                <c:pt idx="417">
                  <c:v>84.18</c:v>
                </c:pt>
                <c:pt idx="418">
                  <c:v>162.49</c:v>
                </c:pt>
                <c:pt idx="419">
                  <c:v>226.26</c:v>
                </c:pt>
                <c:pt idx="420">
                  <c:v>235.58</c:v>
                </c:pt>
                <c:pt idx="421">
                  <c:v>64.05</c:v>
                </c:pt>
                <c:pt idx="422">
                  <c:v>156.44</c:v>
                </c:pt>
                <c:pt idx="423">
                  <c:v>100.91</c:v>
                </c:pt>
                <c:pt idx="424">
                  <c:v>237.05</c:v>
                </c:pt>
                <c:pt idx="425">
                  <c:v>221.7</c:v>
                </c:pt>
                <c:pt idx="426">
                  <c:v>225.8</c:v>
                </c:pt>
                <c:pt idx="427">
                  <c:v>180.32</c:v>
                </c:pt>
                <c:pt idx="428">
                  <c:v>373.41</c:v>
                </c:pt>
                <c:pt idx="429">
                  <c:v>178.81</c:v>
                </c:pt>
                <c:pt idx="430">
                  <c:v>81.760000000000005</c:v>
                </c:pt>
                <c:pt idx="431">
                  <c:v>125.45</c:v>
                </c:pt>
                <c:pt idx="432">
                  <c:v>258.92</c:v>
                </c:pt>
                <c:pt idx="433">
                  <c:v>202.08</c:v>
                </c:pt>
                <c:pt idx="434">
                  <c:v>409.65</c:v>
                </c:pt>
                <c:pt idx="435">
                  <c:v>148.13</c:v>
                </c:pt>
                <c:pt idx="436">
                  <c:v>164.96</c:v>
                </c:pt>
                <c:pt idx="437">
                  <c:v>194.6</c:v>
                </c:pt>
                <c:pt idx="438">
                  <c:v>210.96</c:v>
                </c:pt>
                <c:pt idx="439">
                  <c:v>320.45</c:v>
                </c:pt>
                <c:pt idx="440">
                  <c:v>314.10000000000002</c:v>
                </c:pt>
                <c:pt idx="441">
                  <c:v>325.73</c:v>
                </c:pt>
                <c:pt idx="442">
                  <c:v>199.6</c:v>
                </c:pt>
                <c:pt idx="443">
                  <c:v>129.49</c:v>
                </c:pt>
                <c:pt idx="444">
                  <c:v>174.56</c:v>
                </c:pt>
                <c:pt idx="445">
                  <c:v>146.1</c:v>
                </c:pt>
                <c:pt idx="446">
                  <c:v>83.82</c:v>
                </c:pt>
                <c:pt idx="447">
                  <c:v>116.39</c:v>
                </c:pt>
                <c:pt idx="448">
                  <c:v>214.36</c:v>
                </c:pt>
                <c:pt idx="449">
                  <c:v>301.48</c:v>
                </c:pt>
                <c:pt idx="450">
                  <c:v>129.57</c:v>
                </c:pt>
                <c:pt idx="451">
                  <c:v>309.42</c:v>
                </c:pt>
                <c:pt idx="452">
                  <c:v>200.79</c:v>
                </c:pt>
                <c:pt idx="453">
                  <c:v>246.29</c:v>
                </c:pt>
                <c:pt idx="454">
                  <c:v>347.64</c:v>
                </c:pt>
                <c:pt idx="455">
                  <c:v>263.20999999999998</c:v>
                </c:pt>
                <c:pt idx="456">
                  <c:v>189.82</c:v>
                </c:pt>
                <c:pt idx="457">
                  <c:v>204.86</c:v>
                </c:pt>
                <c:pt idx="458">
                  <c:v>303.31</c:v>
                </c:pt>
                <c:pt idx="459">
                  <c:v>272.68</c:v>
                </c:pt>
                <c:pt idx="460">
                  <c:v>140.34</c:v>
                </c:pt>
                <c:pt idx="461">
                  <c:v>138.41999999999999</c:v>
                </c:pt>
                <c:pt idx="462">
                  <c:v>212.16</c:v>
                </c:pt>
                <c:pt idx="463">
                  <c:v>215.7</c:v>
                </c:pt>
                <c:pt idx="464">
                  <c:v>207.45</c:v>
                </c:pt>
                <c:pt idx="465">
                  <c:v>203.35</c:v>
                </c:pt>
                <c:pt idx="466">
                  <c:v>196.84</c:v>
                </c:pt>
                <c:pt idx="467">
                  <c:v>105.01</c:v>
                </c:pt>
                <c:pt idx="468">
                  <c:v>238.89</c:v>
                </c:pt>
                <c:pt idx="469">
                  <c:v>310.24</c:v>
                </c:pt>
                <c:pt idx="470">
                  <c:v>257.81</c:v>
                </c:pt>
                <c:pt idx="471">
                  <c:v>181.75</c:v>
                </c:pt>
                <c:pt idx="472">
                  <c:v>333.6</c:v>
                </c:pt>
                <c:pt idx="473">
                  <c:v>152.74</c:v>
                </c:pt>
                <c:pt idx="474">
                  <c:v>278.12</c:v>
                </c:pt>
                <c:pt idx="475">
                  <c:v>291.77999999999997</c:v>
                </c:pt>
                <c:pt idx="476">
                  <c:v>511.95</c:v>
                </c:pt>
                <c:pt idx="477">
                  <c:v>251.59</c:v>
                </c:pt>
                <c:pt idx="478">
                  <c:v>202.45</c:v>
                </c:pt>
                <c:pt idx="479">
                  <c:v>260.89999999999998</c:v>
                </c:pt>
                <c:pt idx="480">
                  <c:v>330.11</c:v>
                </c:pt>
                <c:pt idx="481">
                  <c:v>465.29</c:v>
                </c:pt>
                <c:pt idx="482">
                  <c:v>505.45</c:v>
                </c:pt>
                <c:pt idx="483">
                  <c:v>380.91</c:v>
                </c:pt>
                <c:pt idx="484">
                  <c:v>406.39</c:v>
                </c:pt>
                <c:pt idx="485">
                  <c:v>319.3</c:v>
                </c:pt>
                <c:pt idx="486">
                  <c:v>302.83</c:v>
                </c:pt>
                <c:pt idx="487">
                  <c:v>228.32</c:v>
                </c:pt>
                <c:pt idx="488">
                  <c:v>325.24</c:v>
                </c:pt>
                <c:pt idx="489">
                  <c:v>282.14</c:v>
                </c:pt>
                <c:pt idx="490">
                  <c:v>310.91000000000003</c:v>
                </c:pt>
                <c:pt idx="491">
                  <c:v>384.07</c:v>
                </c:pt>
                <c:pt idx="492">
                  <c:v>316.56</c:v>
                </c:pt>
                <c:pt idx="493">
                  <c:v>156.47</c:v>
                </c:pt>
                <c:pt idx="494">
                  <c:v>141.94999999999999</c:v>
                </c:pt>
                <c:pt idx="495">
                  <c:v>227.57</c:v>
                </c:pt>
                <c:pt idx="496">
                  <c:v>248.31</c:v>
                </c:pt>
                <c:pt idx="497">
                  <c:v>102.37</c:v>
                </c:pt>
                <c:pt idx="498">
                  <c:v>314.66000000000003</c:v>
                </c:pt>
                <c:pt idx="499">
                  <c:v>320.27</c:v>
                </c:pt>
                <c:pt idx="500">
                  <c:v>104.9</c:v>
                </c:pt>
                <c:pt idx="501">
                  <c:v>246.77</c:v>
                </c:pt>
                <c:pt idx="502">
                  <c:v>226.35</c:v>
                </c:pt>
                <c:pt idx="503">
                  <c:v>212.8</c:v>
                </c:pt>
                <c:pt idx="504">
                  <c:v>404.63</c:v>
                </c:pt>
                <c:pt idx="505">
                  <c:v>288.64999999999998</c:v>
                </c:pt>
                <c:pt idx="506">
                  <c:v>320.54000000000002</c:v>
                </c:pt>
                <c:pt idx="507">
                  <c:v>220.4</c:v>
                </c:pt>
                <c:pt idx="508">
                  <c:v>109.96</c:v>
                </c:pt>
                <c:pt idx="509">
                  <c:v>191.38</c:v>
                </c:pt>
                <c:pt idx="510">
                  <c:v>180.77</c:v>
                </c:pt>
                <c:pt idx="511">
                  <c:v>187.21</c:v>
                </c:pt>
                <c:pt idx="512">
                  <c:v>650</c:v>
                </c:pt>
                <c:pt idx="513">
                  <c:v>196.32</c:v>
                </c:pt>
                <c:pt idx="514">
                  <c:v>342.21</c:v>
                </c:pt>
                <c:pt idx="515">
                  <c:v>341.46</c:v>
                </c:pt>
                <c:pt idx="516">
                  <c:v>246.41</c:v>
                </c:pt>
                <c:pt idx="517">
                  <c:v>179.14</c:v>
                </c:pt>
                <c:pt idx="518">
                  <c:v>190.04</c:v>
                </c:pt>
                <c:pt idx="519">
                  <c:v>211.04</c:v>
                </c:pt>
                <c:pt idx="520">
                  <c:v>258.39</c:v>
                </c:pt>
                <c:pt idx="521">
                  <c:v>169.97</c:v>
                </c:pt>
                <c:pt idx="522">
                  <c:v>149.33000000000001</c:v>
                </c:pt>
                <c:pt idx="523">
                  <c:v>217.28</c:v>
                </c:pt>
                <c:pt idx="524">
                  <c:v>494.63</c:v>
                </c:pt>
                <c:pt idx="525">
                  <c:v>314.33999999999997</c:v>
                </c:pt>
                <c:pt idx="526">
                  <c:v>338.36</c:v>
                </c:pt>
                <c:pt idx="527">
                  <c:v>272.27999999999997</c:v>
                </c:pt>
                <c:pt idx="528">
                  <c:v>387.85</c:v>
                </c:pt>
                <c:pt idx="529">
                  <c:v>221.2</c:v>
                </c:pt>
                <c:pt idx="530">
                  <c:v>141.12</c:v>
                </c:pt>
                <c:pt idx="531">
                  <c:v>222.34</c:v>
                </c:pt>
                <c:pt idx="532">
                  <c:v>256.52999999999997</c:v>
                </c:pt>
                <c:pt idx="533">
                  <c:v>119</c:v>
                </c:pt>
                <c:pt idx="534">
                  <c:v>263.83</c:v>
                </c:pt>
                <c:pt idx="535">
                  <c:v>285.91000000000003</c:v>
                </c:pt>
                <c:pt idx="536">
                  <c:v>272.76</c:v>
                </c:pt>
                <c:pt idx="537">
                  <c:v>231.94</c:v>
                </c:pt>
                <c:pt idx="538">
                  <c:v>97.83</c:v>
                </c:pt>
                <c:pt idx="539">
                  <c:v>153.19999999999999</c:v>
                </c:pt>
                <c:pt idx="540">
                  <c:v>184.54</c:v>
                </c:pt>
                <c:pt idx="541">
                  <c:v>209.95</c:v>
                </c:pt>
                <c:pt idx="542">
                  <c:v>247.74</c:v>
                </c:pt>
                <c:pt idx="543">
                  <c:v>252.19</c:v>
                </c:pt>
                <c:pt idx="544">
                  <c:v>178.74</c:v>
                </c:pt>
                <c:pt idx="545">
                  <c:v>134.5</c:v>
                </c:pt>
                <c:pt idx="546">
                  <c:v>239.65</c:v>
                </c:pt>
                <c:pt idx="547">
                  <c:v>370.31</c:v>
                </c:pt>
                <c:pt idx="548">
                  <c:v>206.77</c:v>
                </c:pt>
                <c:pt idx="549">
                  <c:v>89.48</c:v>
                </c:pt>
                <c:pt idx="550">
                  <c:v>107.19</c:v>
                </c:pt>
                <c:pt idx="551">
                  <c:v>146.16</c:v>
                </c:pt>
                <c:pt idx="552">
                  <c:v>179.87</c:v>
                </c:pt>
                <c:pt idx="553">
                  <c:v>207.02</c:v>
                </c:pt>
                <c:pt idx="554">
                  <c:v>228.67</c:v>
                </c:pt>
                <c:pt idx="555">
                  <c:v>135.97999999999999</c:v>
                </c:pt>
                <c:pt idx="556">
                  <c:v>137.97999999999999</c:v>
                </c:pt>
                <c:pt idx="557">
                  <c:v>112</c:v>
                </c:pt>
                <c:pt idx="558">
                  <c:v>128.79</c:v>
                </c:pt>
                <c:pt idx="559">
                  <c:v>176.31</c:v>
                </c:pt>
                <c:pt idx="560">
                  <c:v>346.97</c:v>
                </c:pt>
                <c:pt idx="561">
                  <c:v>251.06</c:v>
                </c:pt>
                <c:pt idx="562">
                  <c:v>213.83</c:v>
                </c:pt>
                <c:pt idx="563">
                  <c:v>243.07</c:v>
                </c:pt>
                <c:pt idx="564">
                  <c:v>103.66</c:v>
                </c:pt>
                <c:pt idx="565">
                  <c:v>190.78</c:v>
                </c:pt>
                <c:pt idx="566">
                  <c:v>233.3</c:v>
                </c:pt>
                <c:pt idx="567">
                  <c:v>177.15</c:v>
                </c:pt>
                <c:pt idx="568">
                  <c:v>262.94</c:v>
                </c:pt>
                <c:pt idx="569">
                  <c:v>379.08</c:v>
                </c:pt>
                <c:pt idx="570">
                  <c:v>192.94</c:v>
                </c:pt>
                <c:pt idx="571">
                  <c:v>217.56</c:v>
                </c:pt>
                <c:pt idx="572">
                  <c:v>94.17</c:v>
                </c:pt>
                <c:pt idx="573">
                  <c:v>152.11000000000001</c:v>
                </c:pt>
                <c:pt idx="574">
                  <c:v>266.51</c:v>
                </c:pt>
                <c:pt idx="575">
                  <c:v>257.61</c:v>
                </c:pt>
                <c:pt idx="576">
                  <c:v>187.83</c:v>
                </c:pt>
                <c:pt idx="577">
                  <c:v>189.18</c:v>
                </c:pt>
                <c:pt idx="578">
                  <c:v>316.70999999999998</c:v>
                </c:pt>
                <c:pt idx="579">
                  <c:v>199.88</c:v>
                </c:pt>
                <c:pt idx="580">
                  <c:v>191.8</c:v>
                </c:pt>
                <c:pt idx="581">
                  <c:v>181.53</c:v>
                </c:pt>
                <c:pt idx="582">
                  <c:v>354.96</c:v>
                </c:pt>
                <c:pt idx="583">
                  <c:v>592.17999999999995</c:v>
                </c:pt>
                <c:pt idx="584">
                  <c:v>235.65</c:v>
                </c:pt>
                <c:pt idx="585">
                  <c:v>284.24</c:v>
                </c:pt>
                <c:pt idx="586">
                  <c:v>112.97</c:v>
                </c:pt>
                <c:pt idx="587">
                  <c:v>291.64999999999998</c:v>
                </c:pt>
                <c:pt idx="588">
                  <c:v>260.47000000000003</c:v>
                </c:pt>
                <c:pt idx="589">
                  <c:v>163.78</c:v>
                </c:pt>
                <c:pt idx="590">
                  <c:v>203.74</c:v>
                </c:pt>
                <c:pt idx="591">
                  <c:v>211.92</c:v>
                </c:pt>
                <c:pt idx="592">
                  <c:v>154.71</c:v>
                </c:pt>
                <c:pt idx="593">
                  <c:v>148.21</c:v>
                </c:pt>
                <c:pt idx="594">
                  <c:v>188.32</c:v>
                </c:pt>
                <c:pt idx="595">
                  <c:v>279.95999999999998</c:v>
                </c:pt>
                <c:pt idx="596">
                  <c:v>218.25</c:v>
                </c:pt>
                <c:pt idx="597">
                  <c:v>233.15</c:v>
                </c:pt>
                <c:pt idx="598">
                  <c:v>260.77</c:v>
                </c:pt>
                <c:pt idx="599">
                  <c:v>247.33</c:v>
                </c:pt>
                <c:pt idx="600">
                  <c:v>319.26</c:v>
                </c:pt>
                <c:pt idx="601">
                  <c:v>335.67</c:v>
                </c:pt>
                <c:pt idx="602">
                  <c:v>196.47</c:v>
                </c:pt>
                <c:pt idx="603">
                  <c:v>154.33000000000001</c:v>
                </c:pt>
                <c:pt idx="604">
                  <c:v>199.89</c:v>
                </c:pt>
                <c:pt idx="605">
                  <c:v>172.98</c:v>
                </c:pt>
                <c:pt idx="606">
                  <c:v>342.36</c:v>
                </c:pt>
                <c:pt idx="607">
                  <c:v>180.24</c:v>
                </c:pt>
                <c:pt idx="608">
                  <c:v>165.87</c:v>
                </c:pt>
                <c:pt idx="609">
                  <c:v>257.07</c:v>
                </c:pt>
                <c:pt idx="610">
                  <c:v>360.95</c:v>
                </c:pt>
                <c:pt idx="611">
                  <c:v>246.84</c:v>
                </c:pt>
                <c:pt idx="612">
                  <c:v>357.01</c:v>
                </c:pt>
                <c:pt idx="613">
                  <c:v>291.58</c:v>
                </c:pt>
                <c:pt idx="614">
                  <c:v>146.96</c:v>
                </c:pt>
                <c:pt idx="615">
                  <c:v>207.79</c:v>
                </c:pt>
                <c:pt idx="616">
                  <c:v>173.61</c:v>
                </c:pt>
                <c:pt idx="617">
                  <c:v>278.77</c:v>
                </c:pt>
                <c:pt idx="618">
                  <c:v>236.21</c:v>
                </c:pt>
                <c:pt idx="619">
                  <c:v>171.13</c:v>
                </c:pt>
                <c:pt idx="620">
                  <c:v>118.49</c:v>
                </c:pt>
                <c:pt idx="621">
                  <c:v>172.1</c:v>
                </c:pt>
                <c:pt idx="622">
                  <c:v>143.53</c:v>
                </c:pt>
                <c:pt idx="623">
                  <c:v>339.26</c:v>
                </c:pt>
                <c:pt idx="624">
                  <c:v>134.33000000000001</c:v>
                </c:pt>
                <c:pt idx="625">
                  <c:v>199.95</c:v>
                </c:pt>
                <c:pt idx="626">
                  <c:v>628.76</c:v>
                </c:pt>
                <c:pt idx="627">
                  <c:v>367.2</c:v>
                </c:pt>
                <c:pt idx="628">
                  <c:v>280.99</c:v>
                </c:pt>
                <c:pt idx="629">
                  <c:v>249.97</c:v>
                </c:pt>
                <c:pt idx="630">
                  <c:v>191.47</c:v>
                </c:pt>
                <c:pt idx="631">
                  <c:v>405.97</c:v>
                </c:pt>
                <c:pt idx="632">
                  <c:v>168.71</c:v>
                </c:pt>
                <c:pt idx="633">
                  <c:v>230.94</c:v>
                </c:pt>
                <c:pt idx="634">
                  <c:v>175.62</c:v>
                </c:pt>
                <c:pt idx="635">
                  <c:v>153.16</c:v>
                </c:pt>
                <c:pt idx="636">
                  <c:v>294.2</c:v>
                </c:pt>
                <c:pt idx="637">
                  <c:v>199.66</c:v>
                </c:pt>
                <c:pt idx="638">
                  <c:v>231.15</c:v>
                </c:pt>
                <c:pt idx="639">
                  <c:v>136.94999999999999</c:v>
                </c:pt>
                <c:pt idx="640">
                  <c:v>298.37</c:v>
                </c:pt>
                <c:pt idx="641">
                  <c:v>315.73</c:v>
                </c:pt>
                <c:pt idx="642">
                  <c:v>247.96</c:v>
                </c:pt>
                <c:pt idx="643">
                  <c:v>170.82</c:v>
                </c:pt>
                <c:pt idx="644">
                  <c:v>208.03</c:v>
                </c:pt>
                <c:pt idx="645">
                  <c:v>319.29000000000002</c:v>
                </c:pt>
                <c:pt idx="646">
                  <c:v>107.29</c:v>
                </c:pt>
                <c:pt idx="647">
                  <c:v>214.15</c:v>
                </c:pt>
                <c:pt idx="648">
                  <c:v>252.45</c:v>
                </c:pt>
                <c:pt idx="649">
                  <c:v>184.08</c:v>
                </c:pt>
                <c:pt idx="650">
                  <c:v>341.31</c:v>
                </c:pt>
                <c:pt idx="651">
                  <c:v>223.71</c:v>
                </c:pt>
                <c:pt idx="652">
                  <c:v>201.82</c:v>
                </c:pt>
                <c:pt idx="653">
                  <c:v>186.07</c:v>
                </c:pt>
                <c:pt idx="654">
                  <c:v>187.77</c:v>
                </c:pt>
                <c:pt idx="655">
                  <c:v>178.36</c:v>
                </c:pt>
                <c:pt idx="656">
                  <c:v>309.95999999999998</c:v>
                </c:pt>
                <c:pt idx="657">
                  <c:v>241.37</c:v>
                </c:pt>
                <c:pt idx="658">
                  <c:v>394.82</c:v>
                </c:pt>
                <c:pt idx="659">
                  <c:v>209.86</c:v>
                </c:pt>
                <c:pt idx="660">
                  <c:v>135.66999999999999</c:v>
                </c:pt>
                <c:pt idx="661">
                  <c:v>244.27</c:v>
                </c:pt>
                <c:pt idx="662">
                  <c:v>259.61</c:v>
                </c:pt>
                <c:pt idx="663">
                  <c:v>178.77</c:v>
                </c:pt>
                <c:pt idx="664">
                  <c:v>223.66</c:v>
                </c:pt>
                <c:pt idx="665">
                  <c:v>278.55</c:v>
                </c:pt>
                <c:pt idx="666">
                  <c:v>303.31</c:v>
                </c:pt>
                <c:pt idx="667">
                  <c:v>203.46</c:v>
                </c:pt>
                <c:pt idx="668">
                  <c:v>282.5</c:v>
                </c:pt>
                <c:pt idx="669">
                  <c:v>204.57</c:v>
                </c:pt>
                <c:pt idx="670">
                  <c:v>352.33</c:v>
                </c:pt>
                <c:pt idx="671">
                  <c:v>196.41</c:v>
                </c:pt>
                <c:pt idx="672">
                  <c:v>165.29</c:v>
                </c:pt>
                <c:pt idx="673">
                  <c:v>175.15</c:v>
                </c:pt>
                <c:pt idx="674">
                  <c:v>288.36</c:v>
                </c:pt>
                <c:pt idx="675">
                  <c:v>132.41999999999999</c:v>
                </c:pt>
                <c:pt idx="676">
                  <c:v>148.05000000000001</c:v>
                </c:pt>
                <c:pt idx="677">
                  <c:v>221.49</c:v>
                </c:pt>
                <c:pt idx="678">
                  <c:v>146.11000000000001</c:v>
                </c:pt>
                <c:pt idx="679">
                  <c:v>200.15</c:v>
                </c:pt>
                <c:pt idx="680">
                  <c:v>369.14</c:v>
                </c:pt>
                <c:pt idx="681">
                  <c:v>197.14</c:v>
                </c:pt>
                <c:pt idx="682">
                  <c:v>104.39</c:v>
                </c:pt>
                <c:pt idx="683">
                  <c:v>170.78</c:v>
                </c:pt>
                <c:pt idx="684">
                  <c:v>292.69</c:v>
                </c:pt>
                <c:pt idx="685">
                  <c:v>163.46</c:v>
                </c:pt>
                <c:pt idx="686">
                  <c:v>161.94999999999999</c:v>
                </c:pt>
                <c:pt idx="687">
                  <c:v>164.17</c:v>
                </c:pt>
                <c:pt idx="688">
                  <c:v>180.4</c:v>
                </c:pt>
                <c:pt idx="689">
                  <c:v>224.21</c:v>
                </c:pt>
                <c:pt idx="690">
                  <c:v>321.43</c:v>
                </c:pt>
                <c:pt idx="691">
                  <c:v>252.6</c:v>
                </c:pt>
                <c:pt idx="692">
                  <c:v>289.13</c:v>
                </c:pt>
                <c:pt idx="693">
                  <c:v>144.27000000000001</c:v>
                </c:pt>
                <c:pt idx="694">
                  <c:v>312.38</c:v>
                </c:pt>
                <c:pt idx="695">
                  <c:v>240.96</c:v>
                </c:pt>
                <c:pt idx="696">
                  <c:v>292.98</c:v>
                </c:pt>
                <c:pt idx="697">
                  <c:v>271.5</c:v>
                </c:pt>
                <c:pt idx="698">
                  <c:v>127.51</c:v>
                </c:pt>
                <c:pt idx="699">
                  <c:v>270.08</c:v>
                </c:pt>
                <c:pt idx="700">
                  <c:v>308.24</c:v>
                </c:pt>
                <c:pt idx="701">
                  <c:v>278.23</c:v>
                </c:pt>
                <c:pt idx="702">
                  <c:v>170.92</c:v>
                </c:pt>
                <c:pt idx="703">
                  <c:v>433.98</c:v>
                </c:pt>
                <c:pt idx="704">
                  <c:v>266.18</c:v>
                </c:pt>
                <c:pt idx="705">
                  <c:v>129.11000000000001</c:v>
                </c:pt>
                <c:pt idx="706">
                  <c:v>138.97999999999999</c:v>
                </c:pt>
                <c:pt idx="707">
                  <c:v>164.12</c:v>
                </c:pt>
                <c:pt idx="708">
                  <c:v>152.87</c:v>
                </c:pt>
                <c:pt idx="709">
                  <c:v>248.35</c:v>
                </c:pt>
                <c:pt idx="710">
                  <c:v>100.78</c:v>
                </c:pt>
                <c:pt idx="711">
                  <c:v>245.3</c:v>
                </c:pt>
                <c:pt idx="712">
                  <c:v>157.86000000000001</c:v>
                </c:pt>
                <c:pt idx="713">
                  <c:v>230.15</c:v>
                </c:pt>
                <c:pt idx="714">
                  <c:v>87.96</c:v>
                </c:pt>
                <c:pt idx="715">
                  <c:v>112.99</c:v>
                </c:pt>
                <c:pt idx="716">
                  <c:v>160.27000000000001</c:v>
                </c:pt>
                <c:pt idx="717">
                  <c:v>325.73</c:v>
                </c:pt>
                <c:pt idx="718">
                  <c:v>211.23</c:v>
                </c:pt>
                <c:pt idx="719">
                  <c:v>208.01</c:v>
                </c:pt>
                <c:pt idx="720">
                  <c:v>181.79</c:v>
                </c:pt>
                <c:pt idx="721">
                  <c:v>328.28</c:v>
                </c:pt>
                <c:pt idx="722">
                  <c:v>178.48</c:v>
                </c:pt>
                <c:pt idx="723">
                  <c:v>259.86</c:v>
                </c:pt>
                <c:pt idx="724">
                  <c:v>308.94</c:v>
                </c:pt>
                <c:pt idx="725">
                  <c:v>76.819999999999993</c:v>
                </c:pt>
                <c:pt idx="726">
                  <c:v>223.38</c:v>
                </c:pt>
                <c:pt idx="727">
                  <c:v>255.23</c:v>
                </c:pt>
                <c:pt idx="728">
                  <c:v>303.81</c:v>
                </c:pt>
                <c:pt idx="729">
                  <c:v>183.4</c:v>
                </c:pt>
                <c:pt idx="730">
                  <c:v>242.87</c:v>
                </c:pt>
                <c:pt idx="731">
                  <c:v>301.91000000000003</c:v>
                </c:pt>
                <c:pt idx="732">
                  <c:v>210.13</c:v>
                </c:pt>
                <c:pt idx="733">
                  <c:v>221.3</c:v>
                </c:pt>
                <c:pt idx="734">
                  <c:v>186.63</c:v>
                </c:pt>
                <c:pt idx="735">
                  <c:v>266.94</c:v>
                </c:pt>
                <c:pt idx="736">
                  <c:v>236.41</c:v>
                </c:pt>
                <c:pt idx="737">
                  <c:v>391.18</c:v>
                </c:pt>
                <c:pt idx="738">
                  <c:v>151.38999999999999</c:v>
                </c:pt>
                <c:pt idx="739">
                  <c:v>189.8</c:v>
                </c:pt>
                <c:pt idx="740">
                  <c:v>378.39</c:v>
                </c:pt>
                <c:pt idx="741">
                  <c:v>357.36</c:v>
                </c:pt>
                <c:pt idx="742">
                  <c:v>177.17</c:v>
                </c:pt>
                <c:pt idx="743">
                  <c:v>176.1</c:v>
                </c:pt>
                <c:pt idx="744">
                  <c:v>366.76</c:v>
                </c:pt>
                <c:pt idx="745">
                  <c:v>165</c:v>
                </c:pt>
                <c:pt idx="746">
                  <c:v>185</c:v>
                </c:pt>
                <c:pt idx="747">
                  <c:v>185.82</c:v>
                </c:pt>
                <c:pt idx="748">
                  <c:v>292.48</c:v>
                </c:pt>
                <c:pt idx="749">
                  <c:v>279.13</c:v>
                </c:pt>
                <c:pt idx="750">
                  <c:v>197.8</c:v>
                </c:pt>
                <c:pt idx="751">
                  <c:v>198.98</c:v>
                </c:pt>
                <c:pt idx="752">
                  <c:v>135.1</c:v>
                </c:pt>
                <c:pt idx="753">
                  <c:v>159.37</c:v>
                </c:pt>
                <c:pt idx="754">
                  <c:v>225.54</c:v>
                </c:pt>
                <c:pt idx="755">
                  <c:v>423.06</c:v>
                </c:pt>
                <c:pt idx="756">
                  <c:v>266.85000000000002</c:v>
                </c:pt>
                <c:pt idx="757">
                  <c:v>227.31</c:v>
                </c:pt>
                <c:pt idx="758">
                  <c:v>158.51</c:v>
                </c:pt>
                <c:pt idx="759">
                  <c:v>127.24</c:v>
                </c:pt>
                <c:pt idx="760">
                  <c:v>262.58999999999997</c:v>
                </c:pt>
                <c:pt idx="761">
                  <c:v>207.32</c:v>
                </c:pt>
                <c:pt idx="762">
                  <c:v>318.06</c:v>
                </c:pt>
                <c:pt idx="763">
                  <c:v>272.51</c:v>
                </c:pt>
                <c:pt idx="764">
                  <c:v>197.63</c:v>
                </c:pt>
                <c:pt idx="765">
                  <c:v>246.7</c:v>
                </c:pt>
                <c:pt idx="766">
                  <c:v>474.52</c:v>
                </c:pt>
                <c:pt idx="767">
                  <c:v>329.09</c:v>
                </c:pt>
                <c:pt idx="768">
                  <c:v>244.64</c:v>
                </c:pt>
                <c:pt idx="769">
                  <c:v>361.18</c:v>
                </c:pt>
                <c:pt idx="770">
                  <c:v>363.8</c:v>
                </c:pt>
                <c:pt idx="771">
                  <c:v>173.68</c:v>
                </c:pt>
                <c:pt idx="772">
                  <c:v>145.02000000000001</c:v>
                </c:pt>
                <c:pt idx="773">
                  <c:v>176.52</c:v>
                </c:pt>
                <c:pt idx="774">
                  <c:v>118.19</c:v>
                </c:pt>
                <c:pt idx="775">
                  <c:v>272.85000000000002</c:v>
                </c:pt>
                <c:pt idx="776">
                  <c:v>362.26</c:v>
                </c:pt>
                <c:pt idx="777">
                  <c:v>362.65</c:v>
                </c:pt>
                <c:pt idx="778">
                  <c:v>227.87</c:v>
                </c:pt>
                <c:pt idx="779">
                  <c:v>179.16</c:v>
                </c:pt>
                <c:pt idx="780">
                  <c:v>281.60000000000002</c:v>
                </c:pt>
                <c:pt idx="781">
                  <c:v>226.21</c:v>
                </c:pt>
                <c:pt idx="782">
                  <c:v>275.27</c:v>
                </c:pt>
                <c:pt idx="783">
                  <c:v>341.87</c:v>
                </c:pt>
                <c:pt idx="784">
                  <c:v>180.85</c:v>
                </c:pt>
                <c:pt idx="785">
                  <c:v>152.19</c:v>
                </c:pt>
                <c:pt idx="786">
                  <c:v>155.75</c:v>
                </c:pt>
                <c:pt idx="787">
                  <c:v>299.31</c:v>
                </c:pt>
                <c:pt idx="788">
                  <c:v>182.19</c:v>
                </c:pt>
                <c:pt idx="789">
                  <c:v>310.95999999999998</c:v>
                </c:pt>
                <c:pt idx="790">
                  <c:v>188.08</c:v>
                </c:pt>
                <c:pt idx="791">
                  <c:v>151.47</c:v>
                </c:pt>
                <c:pt idx="792">
                  <c:v>208.63</c:v>
                </c:pt>
                <c:pt idx="793">
                  <c:v>184.33</c:v>
                </c:pt>
                <c:pt idx="794">
                  <c:v>260.64999999999998</c:v>
                </c:pt>
                <c:pt idx="795">
                  <c:v>158.9</c:v>
                </c:pt>
                <c:pt idx="796">
                  <c:v>191.75</c:v>
                </c:pt>
                <c:pt idx="797">
                  <c:v>245.73</c:v>
                </c:pt>
                <c:pt idx="798">
                  <c:v>320.67</c:v>
                </c:pt>
                <c:pt idx="799">
                  <c:v>559.89</c:v>
                </c:pt>
                <c:pt idx="800">
                  <c:v>291.57</c:v>
                </c:pt>
                <c:pt idx="801">
                  <c:v>345.19</c:v>
                </c:pt>
                <c:pt idx="802">
                  <c:v>118.8</c:v>
                </c:pt>
                <c:pt idx="803">
                  <c:v>242.94</c:v>
                </c:pt>
                <c:pt idx="804">
                  <c:v>133.19999999999999</c:v>
                </c:pt>
                <c:pt idx="805">
                  <c:v>314.31</c:v>
                </c:pt>
                <c:pt idx="806">
                  <c:v>306.02999999999997</c:v>
                </c:pt>
                <c:pt idx="807">
                  <c:v>190.17</c:v>
                </c:pt>
                <c:pt idx="808">
                  <c:v>384.08</c:v>
                </c:pt>
                <c:pt idx="809">
                  <c:v>235.7</c:v>
                </c:pt>
                <c:pt idx="810">
                  <c:v>134.32</c:v>
                </c:pt>
                <c:pt idx="811">
                  <c:v>256.02999999999997</c:v>
                </c:pt>
                <c:pt idx="812">
                  <c:v>251.53</c:v>
                </c:pt>
                <c:pt idx="813">
                  <c:v>345.55</c:v>
                </c:pt>
                <c:pt idx="814">
                  <c:v>179.24</c:v>
                </c:pt>
                <c:pt idx="815">
                  <c:v>292.72000000000003</c:v>
                </c:pt>
                <c:pt idx="816">
                  <c:v>244.08</c:v>
                </c:pt>
                <c:pt idx="817">
                  <c:v>217.67</c:v>
                </c:pt>
                <c:pt idx="818">
                  <c:v>229.5</c:v>
                </c:pt>
                <c:pt idx="819">
                  <c:v>117.2</c:v>
                </c:pt>
                <c:pt idx="820">
                  <c:v>184.6</c:v>
                </c:pt>
                <c:pt idx="821">
                  <c:v>251.9</c:v>
                </c:pt>
                <c:pt idx="822">
                  <c:v>200.98</c:v>
                </c:pt>
                <c:pt idx="823">
                  <c:v>168.69</c:v>
                </c:pt>
                <c:pt idx="824">
                  <c:v>183.2</c:v>
                </c:pt>
                <c:pt idx="825">
                  <c:v>338.36</c:v>
                </c:pt>
                <c:pt idx="826">
                  <c:v>207.13</c:v>
                </c:pt>
                <c:pt idx="827">
                  <c:v>249.86</c:v>
                </c:pt>
                <c:pt idx="828">
                  <c:v>125.7</c:v>
                </c:pt>
                <c:pt idx="829">
                  <c:v>130.54</c:v>
                </c:pt>
                <c:pt idx="830">
                  <c:v>238.64</c:v>
                </c:pt>
                <c:pt idx="831">
                  <c:v>204.02</c:v>
                </c:pt>
                <c:pt idx="832">
                  <c:v>197.01</c:v>
                </c:pt>
                <c:pt idx="833">
                  <c:v>177.58</c:v>
                </c:pt>
                <c:pt idx="834">
                  <c:v>184.42</c:v>
                </c:pt>
                <c:pt idx="835">
                  <c:v>199.21</c:v>
                </c:pt>
                <c:pt idx="836">
                  <c:v>228.83</c:v>
                </c:pt>
                <c:pt idx="837">
                  <c:v>403.34</c:v>
                </c:pt>
                <c:pt idx="838">
                  <c:v>234.86</c:v>
                </c:pt>
                <c:pt idx="839">
                  <c:v>331.61</c:v>
                </c:pt>
                <c:pt idx="840">
                  <c:v>261.27999999999997</c:v>
                </c:pt>
                <c:pt idx="841">
                  <c:v>188.77</c:v>
                </c:pt>
                <c:pt idx="842">
                  <c:v>224.89</c:v>
                </c:pt>
                <c:pt idx="843">
                  <c:v>174.53</c:v>
                </c:pt>
                <c:pt idx="844">
                  <c:v>113.91</c:v>
                </c:pt>
                <c:pt idx="845">
                  <c:v>161.91999999999999</c:v>
                </c:pt>
                <c:pt idx="846">
                  <c:v>330.16</c:v>
                </c:pt>
                <c:pt idx="847">
                  <c:v>171.11</c:v>
                </c:pt>
                <c:pt idx="848">
                  <c:v>262.82</c:v>
                </c:pt>
                <c:pt idx="849">
                  <c:v>175.73</c:v>
                </c:pt>
                <c:pt idx="850">
                  <c:v>289.68</c:v>
                </c:pt>
                <c:pt idx="851">
                  <c:v>138.61000000000001</c:v>
                </c:pt>
                <c:pt idx="852">
                  <c:v>249.4</c:v>
                </c:pt>
                <c:pt idx="853">
                  <c:v>138.27000000000001</c:v>
                </c:pt>
                <c:pt idx="854">
                  <c:v>185.34</c:v>
                </c:pt>
                <c:pt idx="855">
                  <c:v>147.15</c:v>
                </c:pt>
                <c:pt idx="856">
                  <c:v>312.99</c:v>
                </c:pt>
                <c:pt idx="857">
                  <c:v>337.03</c:v>
                </c:pt>
                <c:pt idx="858">
                  <c:v>302.75</c:v>
                </c:pt>
                <c:pt idx="859">
                  <c:v>209.22</c:v>
                </c:pt>
                <c:pt idx="860">
                  <c:v>350.11</c:v>
                </c:pt>
                <c:pt idx="861">
                  <c:v>177.92</c:v>
                </c:pt>
                <c:pt idx="862">
                  <c:v>213.22</c:v>
                </c:pt>
                <c:pt idx="863">
                  <c:v>207.8</c:v>
                </c:pt>
                <c:pt idx="864">
                  <c:v>117.81</c:v>
                </c:pt>
                <c:pt idx="865">
                  <c:v>134.04</c:v>
                </c:pt>
                <c:pt idx="866">
                  <c:v>197.22</c:v>
                </c:pt>
                <c:pt idx="867">
                  <c:v>219.57</c:v>
                </c:pt>
                <c:pt idx="868">
                  <c:v>183.01</c:v>
                </c:pt>
                <c:pt idx="869">
                  <c:v>166.32</c:v>
                </c:pt>
                <c:pt idx="870">
                  <c:v>284.97000000000003</c:v>
                </c:pt>
                <c:pt idx="871">
                  <c:v>361.2</c:v>
                </c:pt>
                <c:pt idx="872">
                  <c:v>269.77</c:v>
                </c:pt>
                <c:pt idx="873">
                  <c:v>268.83</c:v>
                </c:pt>
                <c:pt idx="874">
                  <c:v>396.38</c:v>
                </c:pt>
                <c:pt idx="875">
                  <c:v>329.24</c:v>
                </c:pt>
                <c:pt idx="876">
                  <c:v>291.07</c:v>
                </c:pt>
                <c:pt idx="877">
                  <c:v>173.87</c:v>
                </c:pt>
                <c:pt idx="878">
                  <c:v>159.72</c:v>
                </c:pt>
                <c:pt idx="879">
                  <c:v>228.83</c:v>
                </c:pt>
                <c:pt idx="880">
                  <c:v>191.5</c:v>
                </c:pt>
                <c:pt idx="881">
                  <c:v>179.31</c:v>
                </c:pt>
                <c:pt idx="882">
                  <c:v>257.04000000000002</c:v>
                </c:pt>
                <c:pt idx="883">
                  <c:v>158.43</c:v>
                </c:pt>
                <c:pt idx="884">
                  <c:v>167.1</c:v>
                </c:pt>
                <c:pt idx="885">
                  <c:v>237.52</c:v>
                </c:pt>
                <c:pt idx="886">
                  <c:v>238.5</c:v>
                </c:pt>
                <c:pt idx="887">
                  <c:v>280.61</c:v>
                </c:pt>
                <c:pt idx="888">
                  <c:v>280.05</c:v>
                </c:pt>
                <c:pt idx="889">
                  <c:v>195.7</c:v>
                </c:pt>
                <c:pt idx="890">
                  <c:v>251.03</c:v>
                </c:pt>
                <c:pt idx="891">
                  <c:v>307.91000000000003</c:v>
                </c:pt>
                <c:pt idx="892">
                  <c:v>650</c:v>
                </c:pt>
                <c:pt idx="893">
                  <c:v>170.56</c:v>
                </c:pt>
                <c:pt idx="894">
                  <c:v>323.25</c:v>
                </c:pt>
                <c:pt idx="895">
                  <c:v>341.82</c:v>
                </c:pt>
                <c:pt idx="896">
                  <c:v>165.75</c:v>
                </c:pt>
                <c:pt idx="897">
                  <c:v>232.65</c:v>
                </c:pt>
                <c:pt idx="898">
                  <c:v>184.53</c:v>
                </c:pt>
                <c:pt idx="899">
                  <c:v>231.2</c:v>
                </c:pt>
                <c:pt idx="900">
                  <c:v>222.32</c:v>
                </c:pt>
                <c:pt idx="901">
                  <c:v>174.35</c:v>
                </c:pt>
                <c:pt idx="902">
                  <c:v>142.55000000000001</c:v>
                </c:pt>
                <c:pt idx="903">
                  <c:v>77.42</c:v>
                </c:pt>
                <c:pt idx="904">
                  <c:v>152.13999999999999</c:v>
                </c:pt>
                <c:pt idx="905">
                  <c:v>149.44999999999999</c:v>
                </c:pt>
                <c:pt idx="906">
                  <c:v>289.39</c:v>
                </c:pt>
                <c:pt idx="907">
                  <c:v>131.83000000000001</c:v>
                </c:pt>
                <c:pt idx="908">
                  <c:v>191.46</c:v>
                </c:pt>
                <c:pt idx="909">
                  <c:v>390.92</c:v>
                </c:pt>
                <c:pt idx="910">
                  <c:v>143.6</c:v>
                </c:pt>
                <c:pt idx="911">
                  <c:v>120.49</c:v>
                </c:pt>
                <c:pt idx="912">
                  <c:v>266.2</c:v>
                </c:pt>
                <c:pt idx="913">
                  <c:v>213.99</c:v>
                </c:pt>
                <c:pt idx="914">
                  <c:v>330.55</c:v>
                </c:pt>
                <c:pt idx="915">
                  <c:v>355.48</c:v>
                </c:pt>
                <c:pt idx="916">
                  <c:v>218.6</c:v>
                </c:pt>
                <c:pt idx="917">
                  <c:v>271.48</c:v>
                </c:pt>
                <c:pt idx="918">
                  <c:v>181.89</c:v>
                </c:pt>
                <c:pt idx="919">
                  <c:v>239.2</c:v>
                </c:pt>
                <c:pt idx="920">
                  <c:v>204.28</c:v>
                </c:pt>
                <c:pt idx="921">
                  <c:v>277.26</c:v>
                </c:pt>
                <c:pt idx="922">
                  <c:v>259.7</c:v>
                </c:pt>
                <c:pt idx="923">
                  <c:v>362.97</c:v>
                </c:pt>
                <c:pt idx="924">
                  <c:v>288.77999999999997</c:v>
                </c:pt>
                <c:pt idx="925">
                  <c:v>212.33</c:v>
                </c:pt>
                <c:pt idx="926">
                  <c:v>361.7</c:v>
                </c:pt>
                <c:pt idx="927">
                  <c:v>255.32</c:v>
                </c:pt>
                <c:pt idx="928">
                  <c:v>113.02</c:v>
                </c:pt>
                <c:pt idx="929">
                  <c:v>182.18</c:v>
                </c:pt>
                <c:pt idx="930">
                  <c:v>191</c:v>
                </c:pt>
                <c:pt idx="931">
                  <c:v>184.15</c:v>
                </c:pt>
                <c:pt idx="932">
                  <c:v>171.13</c:v>
                </c:pt>
                <c:pt idx="933">
                  <c:v>586.25</c:v>
                </c:pt>
                <c:pt idx="934">
                  <c:v>258.7</c:v>
                </c:pt>
                <c:pt idx="935">
                  <c:v>215.47</c:v>
                </c:pt>
                <c:pt idx="936">
                  <c:v>224.55</c:v>
                </c:pt>
                <c:pt idx="937">
                  <c:v>315.25</c:v>
                </c:pt>
                <c:pt idx="938">
                  <c:v>248.97</c:v>
                </c:pt>
                <c:pt idx="939">
                  <c:v>235.44</c:v>
                </c:pt>
                <c:pt idx="940">
                  <c:v>224.87</c:v>
                </c:pt>
                <c:pt idx="941">
                  <c:v>214.23</c:v>
                </c:pt>
                <c:pt idx="942">
                  <c:v>132.37</c:v>
                </c:pt>
                <c:pt idx="943">
                  <c:v>271.64</c:v>
                </c:pt>
                <c:pt idx="944">
                  <c:v>317.02</c:v>
                </c:pt>
                <c:pt idx="945">
                  <c:v>232.83</c:v>
                </c:pt>
                <c:pt idx="946">
                  <c:v>265.85000000000002</c:v>
                </c:pt>
                <c:pt idx="947">
                  <c:v>187.59</c:v>
                </c:pt>
                <c:pt idx="948">
                  <c:v>150.05000000000001</c:v>
                </c:pt>
                <c:pt idx="949">
                  <c:v>232.01</c:v>
                </c:pt>
                <c:pt idx="950">
                  <c:v>276.87</c:v>
                </c:pt>
                <c:pt idx="951">
                  <c:v>197.66</c:v>
                </c:pt>
                <c:pt idx="952">
                  <c:v>241.54</c:v>
                </c:pt>
                <c:pt idx="953">
                  <c:v>219.76</c:v>
                </c:pt>
                <c:pt idx="954">
                  <c:v>162.66999999999999</c:v>
                </c:pt>
                <c:pt idx="955">
                  <c:v>287.16000000000003</c:v>
                </c:pt>
                <c:pt idx="956">
                  <c:v>133.41</c:v>
                </c:pt>
                <c:pt idx="957">
                  <c:v>332.17</c:v>
                </c:pt>
                <c:pt idx="958">
                  <c:v>261.51</c:v>
                </c:pt>
                <c:pt idx="959">
                  <c:v>271.36</c:v>
                </c:pt>
                <c:pt idx="960">
                  <c:v>334.95</c:v>
                </c:pt>
                <c:pt idx="961">
                  <c:v>165.12</c:v>
                </c:pt>
                <c:pt idx="962">
                  <c:v>262.05</c:v>
                </c:pt>
                <c:pt idx="963">
                  <c:v>196.17</c:v>
                </c:pt>
                <c:pt idx="964">
                  <c:v>202.39</c:v>
                </c:pt>
                <c:pt idx="965">
                  <c:v>229.84</c:v>
                </c:pt>
                <c:pt idx="966">
                  <c:v>423.03</c:v>
                </c:pt>
                <c:pt idx="967">
                  <c:v>109.66</c:v>
                </c:pt>
                <c:pt idx="968">
                  <c:v>156.78</c:v>
                </c:pt>
                <c:pt idx="969">
                  <c:v>315.51</c:v>
                </c:pt>
                <c:pt idx="970">
                  <c:v>247.66</c:v>
                </c:pt>
                <c:pt idx="971">
                  <c:v>213.88</c:v>
                </c:pt>
                <c:pt idx="972">
                  <c:v>287.24</c:v>
                </c:pt>
                <c:pt idx="973">
                  <c:v>262.01</c:v>
                </c:pt>
                <c:pt idx="974">
                  <c:v>222.18</c:v>
                </c:pt>
                <c:pt idx="975">
                  <c:v>327.89</c:v>
                </c:pt>
                <c:pt idx="976">
                  <c:v>229.14</c:v>
                </c:pt>
                <c:pt idx="977">
                  <c:v>401.47</c:v>
                </c:pt>
                <c:pt idx="978">
                  <c:v>144.16999999999999</c:v>
                </c:pt>
                <c:pt idx="979">
                  <c:v>420.92</c:v>
                </c:pt>
                <c:pt idx="980">
                  <c:v>341.94</c:v>
                </c:pt>
                <c:pt idx="981">
                  <c:v>311.16000000000003</c:v>
                </c:pt>
                <c:pt idx="982">
                  <c:v>172.29</c:v>
                </c:pt>
                <c:pt idx="983">
                  <c:v>238.95</c:v>
                </c:pt>
                <c:pt idx="984">
                  <c:v>254.84</c:v>
                </c:pt>
                <c:pt idx="985">
                  <c:v>217.46</c:v>
                </c:pt>
                <c:pt idx="986">
                  <c:v>180.46</c:v>
                </c:pt>
                <c:pt idx="987">
                  <c:v>223.21</c:v>
                </c:pt>
                <c:pt idx="988">
                  <c:v>140.61000000000001</c:v>
                </c:pt>
                <c:pt idx="989">
                  <c:v>165.5</c:v>
                </c:pt>
                <c:pt idx="990">
                  <c:v>129.82</c:v>
                </c:pt>
                <c:pt idx="991">
                  <c:v>250.54</c:v>
                </c:pt>
                <c:pt idx="992">
                  <c:v>142.13</c:v>
                </c:pt>
                <c:pt idx="993">
                  <c:v>188.3</c:v>
                </c:pt>
                <c:pt idx="994">
                  <c:v>188.94</c:v>
                </c:pt>
                <c:pt idx="995">
                  <c:v>294.14</c:v>
                </c:pt>
                <c:pt idx="996">
                  <c:v>126.91</c:v>
                </c:pt>
                <c:pt idx="997">
                  <c:v>184.89</c:v>
                </c:pt>
                <c:pt idx="998">
                  <c:v>184.95</c:v>
                </c:pt>
                <c:pt idx="999">
                  <c:v>239.24</c:v>
                </c:pt>
                <c:pt idx="1000">
                  <c:v>160.13999999999999</c:v>
                </c:pt>
                <c:pt idx="1001">
                  <c:v>221.99</c:v>
                </c:pt>
                <c:pt idx="1002">
                  <c:v>318.32</c:v>
                </c:pt>
                <c:pt idx="1003">
                  <c:v>316.70999999999998</c:v>
                </c:pt>
                <c:pt idx="1004">
                  <c:v>209.27</c:v>
                </c:pt>
                <c:pt idx="1005">
                  <c:v>284.33999999999997</c:v>
                </c:pt>
                <c:pt idx="1006">
                  <c:v>334.08</c:v>
                </c:pt>
                <c:pt idx="1007">
                  <c:v>271.45</c:v>
                </c:pt>
                <c:pt idx="1008">
                  <c:v>293.42</c:v>
                </c:pt>
                <c:pt idx="1009">
                  <c:v>144.81</c:v>
                </c:pt>
                <c:pt idx="1010">
                  <c:v>246.23</c:v>
                </c:pt>
                <c:pt idx="1011">
                  <c:v>227.61</c:v>
                </c:pt>
                <c:pt idx="1012">
                  <c:v>206.43</c:v>
                </c:pt>
                <c:pt idx="1013">
                  <c:v>145.04</c:v>
                </c:pt>
                <c:pt idx="1014">
                  <c:v>181.3</c:v>
                </c:pt>
                <c:pt idx="1015">
                  <c:v>178.67</c:v>
                </c:pt>
                <c:pt idx="1016">
                  <c:v>127.04</c:v>
                </c:pt>
                <c:pt idx="1017">
                  <c:v>304.52</c:v>
                </c:pt>
                <c:pt idx="1018">
                  <c:v>207.77</c:v>
                </c:pt>
                <c:pt idx="1019">
                  <c:v>302.82</c:v>
                </c:pt>
                <c:pt idx="1020">
                  <c:v>248.31</c:v>
                </c:pt>
                <c:pt idx="1021">
                  <c:v>114.74</c:v>
                </c:pt>
                <c:pt idx="1022">
                  <c:v>240.99</c:v>
                </c:pt>
                <c:pt idx="1023">
                  <c:v>120.41</c:v>
                </c:pt>
                <c:pt idx="1024">
                  <c:v>257.22000000000003</c:v>
                </c:pt>
                <c:pt idx="1025">
                  <c:v>340.31</c:v>
                </c:pt>
                <c:pt idx="1026">
                  <c:v>284.87</c:v>
                </c:pt>
                <c:pt idx="1027">
                  <c:v>215.8</c:v>
                </c:pt>
                <c:pt idx="1028">
                  <c:v>346.23</c:v>
                </c:pt>
                <c:pt idx="1029">
                  <c:v>182.03</c:v>
                </c:pt>
                <c:pt idx="1030">
                  <c:v>499.99</c:v>
                </c:pt>
                <c:pt idx="1031">
                  <c:v>241.84</c:v>
                </c:pt>
                <c:pt idx="1032">
                  <c:v>196.62</c:v>
                </c:pt>
                <c:pt idx="1033">
                  <c:v>225.36</c:v>
                </c:pt>
                <c:pt idx="1034">
                  <c:v>461.68</c:v>
                </c:pt>
                <c:pt idx="1035">
                  <c:v>358.77</c:v>
                </c:pt>
                <c:pt idx="1036">
                  <c:v>187.36</c:v>
                </c:pt>
                <c:pt idx="1037">
                  <c:v>242.02</c:v>
                </c:pt>
                <c:pt idx="1038">
                  <c:v>220.07</c:v>
                </c:pt>
                <c:pt idx="1039">
                  <c:v>129.47</c:v>
                </c:pt>
                <c:pt idx="1040">
                  <c:v>219.39</c:v>
                </c:pt>
                <c:pt idx="1041">
                  <c:v>327.66000000000003</c:v>
                </c:pt>
                <c:pt idx="1042">
                  <c:v>163.35</c:v>
                </c:pt>
                <c:pt idx="1043">
                  <c:v>191.95</c:v>
                </c:pt>
                <c:pt idx="1044">
                  <c:v>305.02999999999997</c:v>
                </c:pt>
                <c:pt idx="1045">
                  <c:v>276.37</c:v>
                </c:pt>
                <c:pt idx="1046">
                  <c:v>207.94</c:v>
                </c:pt>
                <c:pt idx="1047">
                  <c:v>296.38</c:v>
                </c:pt>
                <c:pt idx="1048">
                  <c:v>251.88</c:v>
                </c:pt>
                <c:pt idx="1049">
                  <c:v>274.75</c:v>
                </c:pt>
                <c:pt idx="1050">
                  <c:v>199.78</c:v>
                </c:pt>
                <c:pt idx="1051">
                  <c:v>147.80000000000001</c:v>
                </c:pt>
                <c:pt idx="1052">
                  <c:v>183.5</c:v>
                </c:pt>
                <c:pt idx="1053">
                  <c:v>251.72</c:v>
                </c:pt>
                <c:pt idx="1054">
                  <c:v>216.9</c:v>
                </c:pt>
                <c:pt idx="1055">
                  <c:v>496.37</c:v>
                </c:pt>
                <c:pt idx="1056">
                  <c:v>282.82</c:v>
                </c:pt>
                <c:pt idx="1057">
                  <c:v>156.68</c:v>
                </c:pt>
                <c:pt idx="1058">
                  <c:v>322.66000000000003</c:v>
                </c:pt>
                <c:pt idx="1059">
                  <c:v>242.81</c:v>
                </c:pt>
                <c:pt idx="1060">
                  <c:v>184.95</c:v>
                </c:pt>
                <c:pt idx="1061">
                  <c:v>334.73</c:v>
                </c:pt>
                <c:pt idx="1062">
                  <c:v>215.06</c:v>
                </c:pt>
                <c:pt idx="1063">
                  <c:v>294.76</c:v>
                </c:pt>
                <c:pt idx="1064">
                  <c:v>342.45</c:v>
                </c:pt>
                <c:pt idx="1065">
                  <c:v>227.92</c:v>
                </c:pt>
                <c:pt idx="1066">
                  <c:v>321.3</c:v>
                </c:pt>
                <c:pt idx="1067">
                  <c:v>293.42</c:v>
                </c:pt>
                <c:pt idx="1068">
                  <c:v>133.91999999999999</c:v>
                </c:pt>
                <c:pt idx="1069">
                  <c:v>257</c:v>
                </c:pt>
                <c:pt idx="1070">
                  <c:v>407.07</c:v>
                </c:pt>
                <c:pt idx="1071">
                  <c:v>308.33999999999997</c:v>
                </c:pt>
                <c:pt idx="1072">
                  <c:v>177.58</c:v>
                </c:pt>
                <c:pt idx="1073">
                  <c:v>282.72000000000003</c:v>
                </c:pt>
                <c:pt idx="1074">
                  <c:v>247.23</c:v>
                </c:pt>
                <c:pt idx="1075">
                  <c:v>331.74</c:v>
                </c:pt>
                <c:pt idx="1076">
                  <c:v>299.89</c:v>
                </c:pt>
                <c:pt idx="1077">
                  <c:v>553.47</c:v>
                </c:pt>
                <c:pt idx="1078">
                  <c:v>201.69</c:v>
                </c:pt>
                <c:pt idx="1079">
                  <c:v>199.85</c:v>
                </c:pt>
                <c:pt idx="1080">
                  <c:v>296.26</c:v>
                </c:pt>
                <c:pt idx="1081">
                  <c:v>198.65</c:v>
                </c:pt>
                <c:pt idx="1082">
                  <c:v>255.85</c:v>
                </c:pt>
                <c:pt idx="1083">
                  <c:v>232.58</c:v>
                </c:pt>
                <c:pt idx="1084">
                  <c:v>309.91000000000003</c:v>
                </c:pt>
                <c:pt idx="1085">
                  <c:v>389.97</c:v>
                </c:pt>
                <c:pt idx="1086">
                  <c:v>185.04</c:v>
                </c:pt>
                <c:pt idx="1087">
                  <c:v>161.44999999999999</c:v>
                </c:pt>
                <c:pt idx="1088">
                  <c:v>166.86</c:v>
                </c:pt>
                <c:pt idx="1089">
                  <c:v>512.4</c:v>
                </c:pt>
                <c:pt idx="1090">
                  <c:v>141.72</c:v>
                </c:pt>
                <c:pt idx="1091">
                  <c:v>135.26</c:v>
                </c:pt>
                <c:pt idx="1092">
                  <c:v>170.68</c:v>
                </c:pt>
                <c:pt idx="1093">
                  <c:v>133.97999999999999</c:v>
                </c:pt>
                <c:pt idx="1094">
                  <c:v>122.08</c:v>
                </c:pt>
                <c:pt idx="1095">
                  <c:v>178.96</c:v>
                </c:pt>
                <c:pt idx="1096">
                  <c:v>277.52</c:v>
                </c:pt>
                <c:pt idx="1097">
                  <c:v>196.8</c:v>
                </c:pt>
                <c:pt idx="1098">
                  <c:v>281.58</c:v>
                </c:pt>
                <c:pt idx="1099">
                  <c:v>257.11</c:v>
                </c:pt>
                <c:pt idx="1100">
                  <c:v>195.12</c:v>
                </c:pt>
                <c:pt idx="1101">
                  <c:v>290.64999999999998</c:v>
                </c:pt>
                <c:pt idx="1102">
                  <c:v>167</c:v>
                </c:pt>
                <c:pt idx="1103">
                  <c:v>129.97999999999999</c:v>
                </c:pt>
                <c:pt idx="1104">
                  <c:v>238.15</c:v>
                </c:pt>
                <c:pt idx="1105">
                  <c:v>308.13</c:v>
                </c:pt>
                <c:pt idx="1106">
                  <c:v>157.24</c:v>
                </c:pt>
                <c:pt idx="1107">
                  <c:v>113.87</c:v>
                </c:pt>
                <c:pt idx="1108">
                  <c:v>188.13</c:v>
                </c:pt>
                <c:pt idx="1109">
                  <c:v>294.47000000000003</c:v>
                </c:pt>
                <c:pt idx="1110">
                  <c:v>215.06</c:v>
                </c:pt>
                <c:pt idx="1111">
                  <c:v>262.54000000000002</c:v>
                </c:pt>
                <c:pt idx="1112">
                  <c:v>170.27</c:v>
                </c:pt>
                <c:pt idx="1113">
                  <c:v>348.54</c:v>
                </c:pt>
                <c:pt idx="1114">
                  <c:v>186.6</c:v>
                </c:pt>
                <c:pt idx="1115">
                  <c:v>210.52</c:v>
                </c:pt>
                <c:pt idx="1116">
                  <c:v>77.41</c:v>
                </c:pt>
                <c:pt idx="1117">
                  <c:v>227.44</c:v>
                </c:pt>
                <c:pt idx="1118">
                  <c:v>239.3</c:v>
                </c:pt>
                <c:pt idx="1119">
                  <c:v>210.1</c:v>
                </c:pt>
                <c:pt idx="1120">
                  <c:v>202.81</c:v>
                </c:pt>
                <c:pt idx="1121">
                  <c:v>115.3</c:v>
                </c:pt>
                <c:pt idx="1122">
                  <c:v>216.47</c:v>
                </c:pt>
                <c:pt idx="1123">
                  <c:v>182.5</c:v>
                </c:pt>
                <c:pt idx="1124">
                  <c:v>308.98</c:v>
                </c:pt>
                <c:pt idx="1125">
                  <c:v>222.97</c:v>
                </c:pt>
                <c:pt idx="1126">
                  <c:v>275.83999999999997</c:v>
                </c:pt>
                <c:pt idx="1127">
                  <c:v>196.01</c:v>
                </c:pt>
                <c:pt idx="1128">
                  <c:v>160.6</c:v>
                </c:pt>
                <c:pt idx="1129">
                  <c:v>186.32</c:v>
                </c:pt>
                <c:pt idx="1130">
                  <c:v>364.93</c:v>
                </c:pt>
                <c:pt idx="1131">
                  <c:v>193.96</c:v>
                </c:pt>
                <c:pt idx="1132">
                  <c:v>195.66</c:v>
                </c:pt>
                <c:pt idx="1133">
                  <c:v>236.39</c:v>
                </c:pt>
                <c:pt idx="1134">
                  <c:v>192.71</c:v>
                </c:pt>
                <c:pt idx="1135">
                  <c:v>257.58</c:v>
                </c:pt>
                <c:pt idx="1136">
                  <c:v>203.87</c:v>
                </c:pt>
                <c:pt idx="1137">
                  <c:v>169.02</c:v>
                </c:pt>
                <c:pt idx="1138">
                  <c:v>236.01</c:v>
                </c:pt>
                <c:pt idx="1139">
                  <c:v>235.76</c:v>
                </c:pt>
                <c:pt idx="1140">
                  <c:v>200.55</c:v>
                </c:pt>
                <c:pt idx="1141">
                  <c:v>144.63999999999999</c:v>
                </c:pt>
                <c:pt idx="1142">
                  <c:v>227.4</c:v>
                </c:pt>
                <c:pt idx="1143">
                  <c:v>170.33</c:v>
                </c:pt>
                <c:pt idx="1144">
                  <c:v>361.44</c:v>
                </c:pt>
                <c:pt idx="1145">
                  <c:v>196.91</c:v>
                </c:pt>
                <c:pt idx="1146">
                  <c:v>285.56</c:v>
                </c:pt>
                <c:pt idx="1147">
                  <c:v>131.82</c:v>
                </c:pt>
                <c:pt idx="1148">
                  <c:v>174.92</c:v>
                </c:pt>
                <c:pt idx="1149">
                  <c:v>501.74</c:v>
                </c:pt>
                <c:pt idx="1150">
                  <c:v>227.85</c:v>
                </c:pt>
                <c:pt idx="1151">
                  <c:v>234.76</c:v>
                </c:pt>
                <c:pt idx="1152">
                  <c:v>588.44000000000005</c:v>
                </c:pt>
                <c:pt idx="1153">
                  <c:v>232.21</c:v>
                </c:pt>
                <c:pt idx="1154">
                  <c:v>104.7</c:v>
                </c:pt>
                <c:pt idx="1155">
                  <c:v>334.86</c:v>
                </c:pt>
                <c:pt idx="1156">
                  <c:v>185.58</c:v>
                </c:pt>
                <c:pt idx="1157">
                  <c:v>239.16</c:v>
                </c:pt>
                <c:pt idx="1158">
                  <c:v>287.35000000000002</c:v>
                </c:pt>
                <c:pt idx="1159">
                  <c:v>267.32</c:v>
                </c:pt>
                <c:pt idx="1160">
                  <c:v>267.08999999999997</c:v>
                </c:pt>
                <c:pt idx="1161">
                  <c:v>325.69</c:v>
                </c:pt>
                <c:pt idx="1162">
                  <c:v>215.84</c:v>
                </c:pt>
                <c:pt idx="1163">
                  <c:v>353.22</c:v>
                </c:pt>
                <c:pt idx="1164">
                  <c:v>198.49</c:v>
                </c:pt>
                <c:pt idx="1165">
                  <c:v>300.10000000000002</c:v>
                </c:pt>
                <c:pt idx="1166">
                  <c:v>259.76</c:v>
                </c:pt>
                <c:pt idx="1167">
                  <c:v>257.63</c:v>
                </c:pt>
                <c:pt idx="1168">
                  <c:v>164.34</c:v>
                </c:pt>
                <c:pt idx="1169">
                  <c:v>263.29000000000002</c:v>
                </c:pt>
                <c:pt idx="1170">
                  <c:v>108.66</c:v>
                </c:pt>
                <c:pt idx="1171">
                  <c:v>285.45999999999998</c:v>
                </c:pt>
                <c:pt idx="1172">
                  <c:v>242</c:v>
                </c:pt>
                <c:pt idx="1173">
                  <c:v>211.8</c:v>
                </c:pt>
                <c:pt idx="1174">
                  <c:v>114.87</c:v>
                </c:pt>
                <c:pt idx="1175">
                  <c:v>155.41</c:v>
                </c:pt>
                <c:pt idx="1176">
                  <c:v>282.95999999999998</c:v>
                </c:pt>
                <c:pt idx="1177">
                  <c:v>147.62</c:v>
                </c:pt>
                <c:pt idx="1178">
                  <c:v>187.21</c:v>
                </c:pt>
                <c:pt idx="1179">
                  <c:v>303.33999999999997</c:v>
                </c:pt>
                <c:pt idx="1180">
                  <c:v>263.22000000000003</c:v>
                </c:pt>
                <c:pt idx="1181">
                  <c:v>206.09</c:v>
                </c:pt>
                <c:pt idx="1182">
                  <c:v>178.75</c:v>
                </c:pt>
                <c:pt idx="1183">
                  <c:v>175.25</c:v>
                </c:pt>
                <c:pt idx="1184">
                  <c:v>145.11000000000001</c:v>
                </c:pt>
                <c:pt idx="1185">
                  <c:v>91.63</c:v>
                </c:pt>
                <c:pt idx="1186">
                  <c:v>162.85</c:v>
                </c:pt>
                <c:pt idx="1187">
                  <c:v>259.25</c:v>
                </c:pt>
                <c:pt idx="1188">
                  <c:v>184.57</c:v>
                </c:pt>
                <c:pt idx="1189">
                  <c:v>146.24</c:v>
                </c:pt>
                <c:pt idx="1190">
                  <c:v>243.91</c:v>
                </c:pt>
                <c:pt idx="1191">
                  <c:v>212.58</c:v>
                </c:pt>
                <c:pt idx="1192">
                  <c:v>358.38</c:v>
                </c:pt>
                <c:pt idx="1193">
                  <c:v>448.22</c:v>
                </c:pt>
                <c:pt idx="1194">
                  <c:v>281.95</c:v>
                </c:pt>
                <c:pt idx="1195">
                  <c:v>495.63</c:v>
                </c:pt>
                <c:pt idx="1196">
                  <c:v>256.45</c:v>
                </c:pt>
                <c:pt idx="1197">
                  <c:v>304.54000000000002</c:v>
                </c:pt>
                <c:pt idx="1198">
                  <c:v>252.37</c:v>
                </c:pt>
                <c:pt idx="1199">
                  <c:v>281.66000000000003</c:v>
                </c:pt>
                <c:pt idx="1200">
                  <c:v>340.72</c:v>
                </c:pt>
                <c:pt idx="1201">
                  <c:v>250.3</c:v>
                </c:pt>
                <c:pt idx="1202">
                  <c:v>250.86</c:v>
                </c:pt>
                <c:pt idx="1203">
                  <c:v>286.58999999999997</c:v>
                </c:pt>
                <c:pt idx="1204">
                  <c:v>131.63999999999999</c:v>
                </c:pt>
                <c:pt idx="1205">
                  <c:v>273.22000000000003</c:v>
                </c:pt>
                <c:pt idx="1206">
                  <c:v>327.66000000000003</c:v>
                </c:pt>
                <c:pt idx="1207">
                  <c:v>503.84</c:v>
                </c:pt>
                <c:pt idx="1208">
                  <c:v>268.68</c:v>
                </c:pt>
                <c:pt idx="1209">
                  <c:v>415.91</c:v>
                </c:pt>
                <c:pt idx="1210">
                  <c:v>153.33000000000001</c:v>
                </c:pt>
                <c:pt idx="1211">
                  <c:v>139.91999999999999</c:v>
                </c:pt>
                <c:pt idx="1212">
                  <c:v>175.78</c:v>
                </c:pt>
                <c:pt idx="1213">
                  <c:v>165.58</c:v>
                </c:pt>
                <c:pt idx="1214">
                  <c:v>147.69999999999999</c:v>
                </c:pt>
                <c:pt idx="1215">
                  <c:v>191.01</c:v>
                </c:pt>
                <c:pt idx="1216">
                  <c:v>156.24</c:v>
                </c:pt>
                <c:pt idx="1217">
                  <c:v>209.49</c:v>
                </c:pt>
                <c:pt idx="1218">
                  <c:v>222.25</c:v>
                </c:pt>
                <c:pt idx="1219">
                  <c:v>379.17</c:v>
                </c:pt>
                <c:pt idx="1220">
                  <c:v>164.83</c:v>
                </c:pt>
                <c:pt idx="1221">
                  <c:v>213.19</c:v>
                </c:pt>
                <c:pt idx="1222">
                  <c:v>305.92</c:v>
                </c:pt>
                <c:pt idx="1223">
                  <c:v>268.52999999999997</c:v>
                </c:pt>
                <c:pt idx="1224">
                  <c:v>179.58</c:v>
                </c:pt>
                <c:pt idx="1225">
                  <c:v>127.76</c:v>
                </c:pt>
                <c:pt idx="1226">
                  <c:v>152.55000000000001</c:v>
                </c:pt>
                <c:pt idx="1227">
                  <c:v>269.45</c:v>
                </c:pt>
                <c:pt idx="1228">
                  <c:v>399.84</c:v>
                </c:pt>
                <c:pt idx="1229">
                  <c:v>152.29</c:v>
                </c:pt>
                <c:pt idx="1230">
                  <c:v>324.95999999999998</c:v>
                </c:pt>
                <c:pt idx="1231">
                  <c:v>192.55</c:v>
                </c:pt>
                <c:pt idx="1232">
                  <c:v>211.31</c:v>
                </c:pt>
                <c:pt idx="1233">
                  <c:v>115.6</c:v>
                </c:pt>
                <c:pt idx="1234">
                  <c:v>91.44</c:v>
                </c:pt>
                <c:pt idx="1235">
                  <c:v>202.84</c:v>
                </c:pt>
                <c:pt idx="1236">
                  <c:v>294.16000000000003</c:v>
                </c:pt>
                <c:pt idx="1237">
                  <c:v>169.67</c:v>
                </c:pt>
                <c:pt idx="1238">
                  <c:v>218.11</c:v>
                </c:pt>
                <c:pt idx="1239">
                  <c:v>176.78</c:v>
                </c:pt>
                <c:pt idx="1240">
                  <c:v>202.22</c:v>
                </c:pt>
                <c:pt idx="1241">
                  <c:v>246.17</c:v>
                </c:pt>
                <c:pt idx="1242">
                  <c:v>194.1</c:v>
                </c:pt>
                <c:pt idx="1243">
                  <c:v>194.17</c:v>
                </c:pt>
                <c:pt idx="1244">
                  <c:v>200.96</c:v>
                </c:pt>
                <c:pt idx="1245">
                  <c:v>153.69</c:v>
                </c:pt>
                <c:pt idx="1246">
                  <c:v>224.52</c:v>
                </c:pt>
                <c:pt idx="1247">
                  <c:v>321.26</c:v>
                </c:pt>
                <c:pt idx="1248">
                  <c:v>423.58</c:v>
                </c:pt>
                <c:pt idx="1249">
                  <c:v>103.11</c:v>
                </c:pt>
                <c:pt idx="1250">
                  <c:v>308.45</c:v>
                </c:pt>
                <c:pt idx="1251">
                  <c:v>299.41000000000003</c:v>
                </c:pt>
                <c:pt idx="1252">
                  <c:v>171.12</c:v>
                </c:pt>
                <c:pt idx="1253">
                  <c:v>412.16</c:v>
                </c:pt>
                <c:pt idx="1254">
                  <c:v>226.4</c:v>
                </c:pt>
                <c:pt idx="1255">
                  <c:v>212.53</c:v>
                </c:pt>
                <c:pt idx="1256">
                  <c:v>261.33</c:v>
                </c:pt>
                <c:pt idx="1257">
                  <c:v>453.42</c:v>
                </c:pt>
                <c:pt idx="1258">
                  <c:v>243.11</c:v>
                </c:pt>
                <c:pt idx="1259">
                  <c:v>327.95</c:v>
                </c:pt>
                <c:pt idx="1260">
                  <c:v>295.07</c:v>
                </c:pt>
                <c:pt idx="1261">
                  <c:v>345.53</c:v>
                </c:pt>
                <c:pt idx="1262">
                  <c:v>296.52999999999997</c:v>
                </c:pt>
                <c:pt idx="1263">
                  <c:v>192.4</c:v>
                </c:pt>
                <c:pt idx="1264">
                  <c:v>229.53</c:v>
                </c:pt>
                <c:pt idx="1265">
                  <c:v>183.71</c:v>
                </c:pt>
                <c:pt idx="1266">
                  <c:v>239.96</c:v>
                </c:pt>
                <c:pt idx="1267">
                  <c:v>359.2</c:v>
                </c:pt>
                <c:pt idx="1268">
                  <c:v>157.97</c:v>
                </c:pt>
                <c:pt idx="1269">
                  <c:v>234.11</c:v>
                </c:pt>
                <c:pt idx="1270">
                  <c:v>221.58</c:v>
                </c:pt>
                <c:pt idx="1271">
                  <c:v>304.94</c:v>
                </c:pt>
                <c:pt idx="1272">
                  <c:v>134.19</c:v>
                </c:pt>
                <c:pt idx="1273">
                  <c:v>323.35000000000002</c:v>
                </c:pt>
                <c:pt idx="1274">
                  <c:v>302.51</c:v>
                </c:pt>
                <c:pt idx="1275">
                  <c:v>228.39</c:v>
                </c:pt>
                <c:pt idx="1276">
                  <c:v>134.44</c:v>
                </c:pt>
                <c:pt idx="1277">
                  <c:v>218.27</c:v>
                </c:pt>
                <c:pt idx="1278">
                  <c:v>195.33</c:v>
                </c:pt>
                <c:pt idx="1279">
                  <c:v>241.17</c:v>
                </c:pt>
                <c:pt idx="1280">
                  <c:v>349.11</c:v>
                </c:pt>
                <c:pt idx="1281">
                  <c:v>566.42999999999995</c:v>
                </c:pt>
                <c:pt idx="1282">
                  <c:v>189.23</c:v>
                </c:pt>
                <c:pt idx="1283">
                  <c:v>350.38</c:v>
                </c:pt>
                <c:pt idx="1284">
                  <c:v>324.38</c:v>
                </c:pt>
                <c:pt idx="1285">
                  <c:v>189.72</c:v>
                </c:pt>
                <c:pt idx="1286">
                  <c:v>353.39</c:v>
                </c:pt>
                <c:pt idx="1287">
                  <c:v>154.22999999999999</c:v>
                </c:pt>
                <c:pt idx="1288">
                  <c:v>365.25</c:v>
                </c:pt>
                <c:pt idx="1289">
                  <c:v>325.31</c:v>
                </c:pt>
                <c:pt idx="1290">
                  <c:v>253.33</c:v>
                </c:pt>
                <c:pt idx="1291">
                  <c:v>272.5</c:v>
                </c:pt>
                <c:pt idx="1292">
                  <c:v>219.39</c:v>
                </c:pt>
                <c:pt idx="1293">
                  <c:v>248.13</c:v>
                </c:pt>
                <c:pt idx="1294">
                  <c:v>194.84</c:v>
                </c:pt>
                <c:pt idx="1295">
                  <c:v>150.77000000000001</c:v>
                </c:pt>
                <c:pt idx="1296">
                  <c:v>295.64</c:v>
                </c:pt>
                <c:pt idx="1297">
                  <c:v>350.11</c:v>
                </c:pt>
                <c:pt idx="1298">
                  <c:v>178.19</c:v>
                </c:pt>
                <c:pt idx="1299">
                  <c:v>270.35000000000002</c:v>
                </c:pt>
                <c:pt idx="1300">
                  <c:v>167.04</c:v>
                </c:pt>
                <c:pt idx="1301">
                  <c:v>310.92</c:v>
                </c:pt>
                <c:pt idx="1302">
                  <c:v>234.12</c:v>
                </c:pt>
                <c:pt idx="1303">
                  <c:v>191.36</c:v>
                </c:pt>
                <c:pt idx="1304">
                  <c:v>162.56</c:v>
                </c:pt>
                <c:pt idx="1305">
                  <c:v>234.14</c:v>
                </c:pt>
                <c:pt idx="1306">
                  <c:v>267.72000000000003</c:v>
                </c:pt>
                <c:pt idx="1307">
                  <c:v>414.55</c:v>
                </c:pt>
                <c:pt idx="1308">
                  <c:v>484.85</c:v>
                </c:pt>
                <c:pt idx="1309">
                  <c:v>269.16000000000003</c:v>
                </c:pt>
                <c:pt idx="1310">
                  <c:v>218.07</c:v>
                </c:pt>
                <c:pt idx="1311">
                  <c:v>81.77</c:v>
                </c:pt>
                <c:pt idx="1312">
                  <c:v>212.76</c:v>
                </c:pt>
                <c:pt idx="1313">
                  <c:v>146.5</c:v>
                </c:pt>
                <c:pt idx="1314">
                  <c:v>164.66</c:v>
                </c:pt>
                <c:pt idx="1315">
                  <c:v>215.29</c:v>
                </c:pt>
                <c:pt idx="1316">
                  <c:v>295.67</c:v>
                </c:pt>
                <c:pt idx="1317">
                  <c:v>600.46</c:v>
                </c:pt>
                <c:pt idx="1318">
                  <c:v>296.3</c:v>
                </c:pt>
                <c:pt idx="1319">
                  <c:v>200.63</c:v>
                </c:pt>
                <c:pt idx="1320">
                  <c:v>166.42</c:v>
                </c:pt>
                <c:pt idx="1321">
                  <c:v>270.32</c:v>
                </c:pt>
                <c:pt idx="1322">
                  <c:v>140.81</c:v>
                </c:pt>
                <c:pt idx="1323">
                  <c:v>303.39</c:v>
                </c:pt>
                <c:pt idx="1324">
                  <c:v>111.14</c:v>
                </c:pt>
                <c:pt idx="1325">
                  <c:v>141.80000000000001</c:v>
                </c:pt>
                <c:pt idx="1326">
                  <c:v>133.72999999999999</c:v>
                </c:pt>
                <c:pt idx="1327">
                  <c:v>261.39999999999998</c:v>
                </c:pt>
                <c:pt idx="1328">
                  <c:v>159.68</c:v>
                </c:pt>
                <c:pt idx="1329">
                  <c:v>328.14</c:v>
                </c:pt>
                <c:pt idx="1330">
                  <c:v>201.99</c:v>
                </c:pt>
                <c:pt idx="1331">
                  <c:v>225.93</c:v>
                </c:pt>
                <c:pt idx="1332">
                  <c:v>230.74</c:v>
                </c:pt>
                <c:pt idx="1333">
                  <c:v>178.28</c:v>
                </c:pt>
                <c:pt idx="1334">
                  <c:v>297.14999999999998</c:v>
                </c:pt>
                <c:pt idx="1335">
                  <c:v>180.03</c:v>
                </c:pt>
                <c:pt idx="1336">
                  <c:v>340.75</c:v>
                </c:pt>
                <c:pt idx="1337">
                  <c:v>182.08</c:v>
                </c:pt>
                <c:pt idx="1338">
                  <c:v>248.79</c:v>
                </c:pt>
                <c:pt idx="1339">
                  <c:v>300.3</c:v>
                </c:pt>
                <c:pt idx="1340">
                  <c:v>273.27</c:v>
                </c:pt>
                <c:pt idx="1341">
                  <c:v>316.77</c:v>
                </c:pt>
                <c:pt idx="1342">
                  <c:v>345.19</c:v>
                </c:pt>
                <c:pt idx="1343">
                  <c:v>331.71</c:v>
                </c:pt>
                <c:pt idx="1344">
                  <c:v>146.69</c:v>
                </c:pt>
                <c:pt idx="1345">
                  <c:v>131.16999999999999</c:v>
                </c:pt>
                <c:pt idx="1346">
                  <c:v>177.43</c:v>
                </c:pt>
                <c:pt idx="1347">
                  <c:v>224.93</c:v>
                </c:pt>
                <c:pt idx="1348">
                  <c:v>175.59</c:v>
                </c:pt>
                <c:pt idx="1349">
                  <c:v>140.34</c:v>
                </c:pt>
                <c:pt idx="1350">
                  <c:v>187.47</c:v>
                </c:pt>
                <c:pt idx="1351">
                  <c:v>247.79</c:v>
                </c:pt>
                <c:pt idx="1352">
                  <c:v>359.82</c:v>
                </c:pt>
                <c:pt idx="1353">
                  <c:v>278.32</c:v>
                </c:pt>
                <c:pt idx="1354">
                  <c:v>309.98</c:v>
                </c:pt>
                <c:pt idx="1355">
                  <c:v>234.12</c:v>
                </c:pt>
                <c:pt idx="1356">
                  <c:v>163.89</c:v>
                </c:pt>
                <c:pt idx="1357">
                  <c:v>380.43</c:v>
                </c:pt>
                <c:pt idx="1358">
                  <c:v>270.61</c:v>
                </c:pt>
                <c:pt idx="1359">
                  <c:v>412.75</c:v>
                </c:pt>
                <c:pt idx="1360">
                  <c:v>244.34</c:v>
                </c:pt>
                <c:pt idx="1361">
                  <c:v>249.31</c:v>
                </c:pt>
                <c:pt idx="1362">
                  <c:v>324.8</c:v>
                </c:pt>
                <c:pt idx="1363">
                  <c:v>255.44</c:v>
                </c:pt>
                <c:pt idx="1364">
                  <c:v>196.65</c:v>
                </c:pt>
                <c:pt idx="1365">
                  <c:v>354.45</c:v>
                </c:pt>
                <c:pt idx="1366">
                  <c:v>196.35</c:v>
                </c:pt>
                <c:pt idx="1367">
                  <c:v>344.03</c:v>
                </c:pt>
                <c:pt idx="1368">
                  <c:v>226.68</c:v>
                </c:pt>
                <c:pt idx="1369">
                  <c:v>297.2</c:v>
                </c:pt>
                <c:pt idx="1370">
                  <c:v>205.4</c:v>
                </c:pt>
                <c:pt idx="1371">
                  <c:v>155.01</c:v>
                </c:pt>
                <c:pt idx="1372">
                  <c:v>320.11</c:v>
                </c:pt>
                <c:pt idx="1373">
                  <c:v>376.05</c:v>
                </c:pt>
                <c:pt idx="1374">
                  <c:v>275.75</c:v>
                </c:pt>
                <c:pt idx="1375">
                  <c:v>233.92</c:v>
                </c:pt>
                <c:pt idx="1376">
                  <c:v>257.60000000000002</c:v>
                </c:pt>
                <c:pt idx="1377">
                  <c:v>423.27</c:v>
                </c:pt>
                <c:pt idx="1378">
                  <c:v>268.14</c:v>
                </c:pt>
                <c:pt idx="1379">
                  <c:v>543.73</c:v>
                </c:pt>
                <c:pt idx="1380">
                  <c:v>472.36</c:v>
                </c:pt>
                <c:pt idx="1381">
                  <c:v>164.49</c:v>
                </c:pt>
                <c:pt idx="1382">
                  <c:v>178.25</c:v>
                </c:pt>
                <c:pt idx="1383">
                  <c:v>151.61000000000001</c:v>
                </c:pt>
                <c:pt idx="1384">
                  <c:v>177.5</c:v>
                </c:pt>
                <c:pt idx="1385">
                  <c:v>160.31</c:v>
                </c:pt>
                <c:pt idx="1386">
                  <c:v>401.81</c:v>
                </c:pt>
                <c:pt idx="1387">
                  <c:v>535.69000000000005</c:v>
                </c:pt>
                <c:pt idx="1388">
                  <c:v>280.22000000000003</c:v>
                </c:pt>
                <c:pt idx="1389">
                  <c:v>120.92</c:v>
                </c:pt>
                <c:pt idx="1390">
                  <c:v>301.58</c:v>
                </c:pt>
                <c:pt idx="1391">
                  <c:v>195.07</c:v>
                </c:pt>
                <c:pt idx="1392">
                  <c:v>280.94</c:v>
                </c:pt>
                <c:pt idx="1393">
                  <c:v>136.31</c:v>
                </c:pt>
                <c:pt idx="1394">
                  <c:v>118.71</c:v>
                </c:pt>
                <c:pt idx="1395">
                  <c:v>159.74</c:v>
                </c:pt>
                <c:pt idx="1396">
                  <c:v>242.72</c:v>
                </c:pt>
                <c:pt idx="1397">
                  <c:v>171.29</c:v>
                </c:pt>
                <c:pt idx="1398">
                  <c:v>233.02</c:v>
                </c:pt>
                <c:pt idx="1399">
                  <c:v>121.19</c:v>
                </c:pt>
                <c:pt idx="1400">
                  <c:v>162.01</c:v>
                </c:pt>
                <c:pt idx="1401">
                  <c:v>178.62</c:v>
                </c:pt>
                <c:pt idx="1402">
                  <c:v>133.46</c:v>
                </c:pt>
                <c:pt idx="1403">
                  <c:v>142.88</c:v>
                </c:pt>
                <c:pt idx="1404">
                  <c:v>249.73</c:v>
                </c:pt>
                <c:pt idx="1405">
                  <c:v>363.63</c:v>
                </c:pt>
                <c:pt idx="1406">
                  <c:v>306.54000000000002</c:v>
                </c:pt>
                <c:pt idx="1407">
                  <c:v>124.64</c:v>
                </c:pt>
                <c:pt idx="1408">
                  <c:v>253.9</c:v>
                </c:pt>
                <c:pt idx="1409">
                  <c:v>264.10000000000002</c:v>
                </c:pt>
                <c:pt idx="1410">
                  <c:v>469.04</c:v>
                </c:pt>
                <c:pt idx="1411">
                  <c:v>141.16</c:v>
                </c:pt>
                <c:pt idx="1412">
                  <c:v>184.95</c:v>
                </c:pt>
                <c:pt idx="1413">
                  <c:v>182.11</c:v>
                </c:pt>
                <c:pt idx="1414">
                  <c:v>173.93</c:v>
                </c:pt>
                <c:pt idx="1415">
                  <c:v>82.43</c:v>
                </c:pt>
                <c:pt idx="1416">
                  <c:v>285.67</c:v>
                </c:pt>
                <c:pt idx="1417">
                  <c:v>196.75</c:v>
                </c:pt>
                <c:pt idx="1418">
                  <c:v>248.04</c:v>
                </c:pt>
                <c:pt idx="1419">
                  <c:v>131.94</c:v>
                </c:pt>
                <c:pt idx="1420">
                  <c:v>164.42</c:v>
                </c:pt>
                <c:pt idx="1421">
                  <c:v>212.98</c:v>
                </c:pt>
                <c:pt idx="1422">
                  <c:v>327</c:v>
                </c:pt>
                <c:pt idx="1423">
                  <c:v>136.27000000000001</c:v>
                </c:pt>
                <c:pt idx="1424">
                  <c:v>367.19</c:v>
                </c:pt>
                <c:pt idx="1425">
                  <c:v>236.77</c:v>
                </c:pt>
                <c:pt idx="1426">
                  <c:v>283.60000000000002</c:v>
                </c:pt>
                <c:pt idx="1427">
                  <c:v>128.56</c:v>
                </c:pt>
                <c:pt idx="1428">
                  <c:v>221.16</c:v>
                </c:pt>
                <c:pt idx="1429">
                  <c:v>252.13</c:v>
                </c:pt>
                <c:pt idx="1430">
                  <c:v>230.74</c:v>
                </c:pt>
                <c:pt idx="1431">
                  <c:v>107.85</c:v>
                </c:pt>
                <c:pt idx="1432">
                  <c:v>202.17</c:v>
                </c:pt>
                <c:pt idx="1433">
                  <c:v>309.14999999999998</c:v>
                </c:pt>
                <c:pt idx="1434">
                  <c:v>406.31</c:v>
                </c:pt>
                <c:pt idx="1435">
                  <c:v>376.91</c:v>
                </c:pt>
                <c:pt idx="1436">
                  <c:v>224.73</c:v>
                </c:pt>
                <c:pt idx="1437">
                  <c:v>218.88</c:v>
                </c:pt>
                <c:pt idx="1438">
                  <c:v>200.22</c:v>
                </c:pt>
                <c:pt idx="1439">
                  <c:v>332.24</c:v>
                </c:pt>
                <c:pt idx="1440">
                  <c:v>330.91</c:v>
                </c:pt>
                <c:pt idx="1441">
                  <c:v>143.18</c:v>
                </c:pt>
                <c:pt idx="1442">
                  <c:v>198.45</c:v>
                </c:pt>
                <c:pt idx="1443">
                  <c:v>231.85</c:v>
                </c:pt>
                <c:pt idx="1444">
                  <c:v>262.55</c:v>
                </c:pt>
                <c:pt idx="1445">
                  <c:v>181.55</c:v>
                </c:pt>
                <c:pt idx="1446">
                  <c:v>132.61000000000001</c:v>
                </c:pt>
                <c:pt idx="1447">
                  <c:v>139.72</c:v>
                </c:pt>
                <c:pt idx="1448">
                  <c:v>200.91</c:v>
                </c:pt>
                <c:pt idx="1449">
                  <c:v>180.63</c:v>
                </c:pt>
                <c:pt idx="1450">
                  <c:v>252.47</c:v>
                </c:pt>
                <c:pt idx="1451">
                  <c:v>159.25</c:v>
                </c:pt>
                <c:pt idx="1452">
                  <c:v>300.63</c:v>
                </c:pt>
                <c:pt idx="1453">
                  <c:v>165.49</c:v>
                </c:pt>
                <c:pt idx="1454">
                  <c:v>204.15</c:v>
                </c:pt>
                <c:pt idx="1455">
                  <c:v>340.95</c:v>
                </c:pt>
                <c:pt idx="1456">
                  <c:v>232.24</c:v>
                </c:pt>
                <c:pt idx="1457">
                  <c:v>182.41</c:v>
                </c:pt>
                <c:pt idx="1458">
                  <c:v>222.25</c:v>
                </c:pt>
                <c:pt idx="1459">
                  <c:v>212.26</c:v>
                </c:pt>
                <c:pt idx="1460">
                  <c:v>243.74</c:v>
                </c:pt>
                <c:pt idx="1461">
                  <c:v>374.34</c:v>
                </c:pt>
                <c:pt idx="1462">
                  <c:v>353.87</c:v>
                </c:pt>
                <c:pt idx="1463">
                  <c:v>195.65</c:v>
                </c:pt>
                <c:pt idx="1464">
                  <c:v>232.84</c:v>
                </c:pt>
                <c:pt idx="1465">
                  <c:v>154.69999999999999</c:v>
                </c:pt>
                <c:pt idx="1466">
                  <c:v>309.39999999999998</c:v>
                </c:pt>
                <c:pt idx="1467">
                  <c:v>176.07</c:v>
                </c:pt>
                <c:pt idx="1468">
                  <c:v>337.87</c:v>
                </c:pt>
                <c:pt idx="1469">
                  <c:v>360.53</c:v>
                </c:pt>
                <c:pt idx="1470">
                  <c:v>264.18</c:v>
                </c:pt>
                <c:pt idx="1471">
                  <c:v>193.02</c:v>
                </c:pt>
                <c:pt idx="1472">
                  <c:v>140.05000000000001</c:v>
                </c:pt>
                <c:pt idx="1473">
                  <c:v>217.55</c:v>
                </c:pt>
                <c:pt idx="1474">
                  <c:v>165.49</c:v>
                </c:pt>
                <c:pt idx="1475">
                  <c:v>525.6</c:v>
                </c:pt>
                <c:pt idx="1476">
                  <c:v>144.37</c:v>
                </c:pt>
                <c:pt idx="1477">
                  <c:v>324.95999999999998</c:v>
                </c:pt>
                <c:pt idx="1478">
                  <c:v>369.03</c:v>
                </c:pt>
                <c:pt idx="1479">
                  <c:v>312.95</c:v>
                </c:pt>
                <c:pt idx="1480">
                  <c:v>339.13</c:v>
                </c:pt>
                <c:pt idx="1481">
                  <c:v>207.02</c:v>
                </c:pt>
                <c:pt idx="1482">
                  <c:v>266.77999999999997</c:v>
                </c:pt>
                <c:pt idx="1483">
                  <c:v>89.16</c:v>
                </c:pt>
                <c:pt idx="1484">
                  <c:v>202.58</c:v>
                </c:pt>
                <c:pt idx="1485">
                  <c:v>263.62</c:v>
                </c:pt>
                <c:pt idx="1486">
                  <c:v>145.04</c:v>
                </c:pt>
                <c:pt idx="1487">
                  <c:v>282.86</c:v>
                </c:pt>
                <c:pt idx="1488">
                  <c:v>169.68</c:v>
                </c:pt>
                <c:pt idx="1489">
                  <c:v>259.29000000000002</c:v>
                </c:pt>
                <c:pt idx="1490">
                  <c:v>236.04</c:v>
                </c:pt>
                <c:pt idx="1491">
                  <c:v>168.82</c:v>
                </c:pt>
                <c:pt idx="1492">
                  <c:v>251.51</c:v>
                </c:pt>
                <c:pt idx="1493">
                  <c:v>249.7</c:v>
                </c:pt>
                <c:pt idx="1494">
                  <c:v>118.17</c:v>
                </c:pt>
                <c:pt idx="1495">
                  <c:v>290.37</c:v>
                </c:pt>
                <c:pt idx="1496">
                  <c:v>300.88</c:v>
                </c:pt>
                <c:pt idx="1497">
                  <c:v>272.52999999999997</c:v>
                </c:pt>
                <c:pt idx="1498">
                  <c:v>372.5</c:v>
                </c:pt>
                <c:pt idx="1499">
                  <c:v>255.24</c:v>
                </c:pt>
                <c:pt idx="1500">
                  <c:v>305.01</c:v>
                </c:pt>
                <c:pt idx="1501">
                  <c:v>309.32</c:v>
                </c:pt>
                <c:pt idx="1502">
                  <c:v>135.6</c:v>
                </c:pt>
                <c:pt idx="1503">
                  <c:v>165.67</c:v>
                </c:pt>
                <c:pt idx="1504">
                  <c:v>257.95</c:v>
                </c:pt>
                <c:pt idx="1505">
                  <c:v>224.86</c:v>
                </c:pt>
                <c:pt idx="1506">
                  <c:v>304.39999999999998</c:v>
                </c:pt>
                <c:pt idx="1507">
                  <c:v>359.36</c:v>
                </c:pt>
                <c:pt idx="1508">
                  <c:v>205.63</c:v>
                </c:pt>
                <c:pt idx="1509">
                  <c:v>177.62</c:v>
                </c:pt>
                <c:pt idx="1510">
                  <c:v>297.52</c:v>
                </c:pt>
                <c:pt idx="1511">
                  <c:v>198.81</c:v>
                </c:pt>
                <c:pt idx="1512">
                  <c:v>230.24</c:v>
                </c:pt>
                <c:pt idx="1513">
                  <c:v>188.48</c:v>
                </c:pt>
                <c:pt idx="1514">
                  <c:v>302.70999999999998</c:v>
                </c:pt>
                <c:pt idx="1515">
                  <c:v>391.6</c:v>
                </c:pt>
                <c:pt idx="1516">
                  <c:v>240.5</c:v>
                </c:pt>
                <c:pt idx="1517">
                  <c:v>158.88</c:v>
                </c:pt>
                <c:pt idx="1518">
                  <c:v>106.39</c:v>
                </c:pt>
                <c:pt idx="1519">
                  <c:v>235.92</c:v>
                </c:pt>
                <c:pt idx="1520">
                  <c:v>192.98</c:v>
                </c:pt>
                <c:pt idx="1521">
                  <c:v>469.8</c:v>
                </c:pt>
                <c:pt idx="1522">
                  <c:v>202.69</c:v>
                </c:pt>
                <c:pt idx="1523">
                  <c:v>325.07</c:v>
                </c:pt>
                <c:pt idx="1524">
                  <c:v>182.74</c:v>
                </c:pt>
                <c:pt idx="1525">
                  <c:v>118.5</c:v>
                </c:pt>
                <c:pt idx="1526">
                  <c:v>210.49</c:v>
                </c:pt>
                <c:pt idx="1527">
                  <c:v>263.23</c:v>
                </c:pt>
                <c:pt idx="1528">
                  <c:v>184.11</c:v>
                </c:pt>
                <c:pt idx="1529">
                  <c:v>136.24</c:v>
                </c:pt>
                <c:pt idx="1530">
                  <c:v>435.23</c:v>
                </c:pt>
                <c:pt idx="1531">
                  <c:v>165.85</c:v>
                </c:pt>
                <c:pt idx="1532">
                  <c:v>276.45999999999998</c:v>
                </c:pt>
                <c:pt idx="1533">
                  <c:v>330.06</c:v>
                </c:pt>
                <c:pt idx="1534">
                  <c:v>291.81</c:v>
                </c:pt>
                <c:pt idx="1535">
                  <c:v>144.11000000000001</c:v>
                </c:pt>
                <c:pt idx="1536">
                  <c:v>123.36</c:v>
                </c:pt>
                <c:pt idx="1537">
                  <c:v>164.34</c:v>
                </c:pt>
                <c:pt idx="1538">
                  <c:v>263.27</c:v>
                </c:pt>
                <c:pt idx="1539">
                  <c:v>194.26</c:v>
                </c:pt>
                <c:pt idx="1540">
                  <c:v>265.82</c:v>
                </c:pt>
                <c:pt idx="1541">
                  <c:v>202.23</c:v>
                </c:pt>
                <c:pt idx="1542">
                  <c:v>460.16</c:v>
                </c:pt>
                <c:pt idx="1543">
                  <c:v>196.52</c:v>
                </c:pt>
                <c:pt idx="1544">
                  <c:v>264.81</c:v>
                </c:pt>
                <c:pt idx="1545">
                  <c:v>291.07</c:v>
                </c:pt>
                <c:pt idx="1546">
                  <c:v>162.1</c:v>
                </c:pt>
                <c:pt idx="1547">
                  <c:v>210.69</c:v>
                </c:pt>
                <c:pt idx="1548">
                  <c:v>363.29</c:v>
                </c:pt>
                <c:pt idx="1549">
                  <c:v>357.5</c:v>
                </c:pt>
                <c:pt idx="1550">
                  <c:v>148.86000000000001</c:v>
                </c:pt>
                <c:pt idx="1551">
                  <c:v>181.42</c:v>
                </c:pt>
                <c:pt idx="1552">
                  <c:v>228.29</c:v>
                </c:pt>
                <c:pt idx="1553">
                  <c:v>232.84</c:v>
                </c:pt>
                <c:pt idx="1554">
                  <c:v>117.2</c:v>
                </c:pt>
                <c:pt idx="1555">
                  <c:v>170.12</c:v>
                </c:pt>
                <c:pt idx="1556">
                  <c:v>236.84</c:v>
                </c:pt>
                <c:pt idx="1557">
                  <c:v>149.38999999999999</c:v>
                </c:pt>
                <c:pt idx="1558">
                  <c:v>130.86000000000001</c:v>
                </c:pt>
                <c:pt idx="1559">
                  <c:v>326.7</c:v>
                </c:pt>
                <c:pt idx="1560">
                  <c:v>146.24</c:v>
                </c:pt>
                <c:pt idx="1561">
                  <c:v>194.94</c:v>
                </c:pt>
                <c:pt idx="1562">
                  <c:v>510.8</c:v>
                </c:pt>
                <c:pt idx="1563">
                  <c:v>183.15</c:v>
                </c:pt>
                <c:pt idx="1564">
                  <c:v>319.77</c:v>
                </c:pt>
                <c:pt idx="1565">
                  <c:v>233.89</c:v>
                </c:pt>
                <c:pt idx="1566">
                  <c:v>237.86</c:v>
                </c:pt>
                <c:pt idx="1567">
                  <c:v>169.64</c:v>
                </c:pt>
                <c:pt idx="1568">
                  <c:v>242.11</c:v>
                </c:pt>
                <c:pt idx="1569">
                  <c:v>96.31</c:v>
                </c:pt>
                <c:pt idx="1570">
                  <c:v>263.87</c:v>
                </c:pt>
                <c:pt idx="1571">
                  <c:v>255.66</c:v>
                </c:pt>
                <c:pt idx="1572">
                  <c:v>288.37</c:v>
                </c:pt>
                <c:pt idx="1573">
                  <c:v>122.77</c:v>
                </c:pt>
                <c:pt idx="1574">
                  <c:v>166.95</c:v>
                </c:pt>
                <c:pt idx="1575">
                  <c:v>537.21</c:v>
                </c:pt>
                <c:pt idx="1576">
                  <c:v>375.49</c:v>
                </c:pt>
                <c:pt idx="1577">
                  <c:v>239.2</c:v>
                </c:pt>
                <c:pt idx="1578">
                  <c:v>131.97</c:v>
                </c:pt>
                <c:pt idx="1579">
                  <c:v>185.23</c:v>
                </c:pt>
                <c:pt idx="1580">
                  <c:v>152.21</c:v>
                </c:pt>
                <c:pt idx="1581">
                  <c:v>210.62</c:v>
                </c:pt>
                <c:pt idx="1582">
                  <c:v>139.12</c:v>
                </c:pt>
                <c:pt idx="1583">
                  <c:v>119.62</c:v>
                </c:pt>
                <c:pt idx="1584">
                  <c:v>433.17</c:v>
                </c:pt>
                <c:pt idx="1585">
                  <c:v>242.15</c:v>
                </c:pt>
                <c:pt idx="1586">
                  <c:v>200.39</c:v>
                </c:pt>
                <c:pt idx="1587">
                  <c:v>203.19</c:v>
                </c:pt>
                <c:pt idx="1588">
                  <c:v>409.7</c:v>
                </c:pt>
                <c:pt idx="1589">
                  <c:v>123.34</c:v>
                </c:pt>
                <c:pt idx="1590">
                  <c:v>257.39999999999998</c:v>
                </c:pt>
                <c:pt idx="1591">
                  <c:v>193.06</c:v>
                </c:pt>
                <c:pt idx="1592">
                  <c:v>317.27</c:v>
                </c:pt>
                <c:pt idx="1593">
                  <c:v>330.56</c:v>
                </c:pt>
                <c:pt idx="1594">
                  <c:v>310.92</c:v>
                </c:pt>
                <c:pt idx="1595">
                  <c:v>100.46</c:v>
                </c:pt>
                <c:pt idx="1596">
                  <c:v>245.79</c:v>
                </c:pt>
                <c:pt idx="1597">
                  <c:v>258.07</c:v>
                </c:pt>
                <c:pt idx="1598">
                  <c:v>191.55</c:v>
                </c:pt>
                <c:pt idx="1599">
                  <c:v>145.99</c:v>
                </c:pt>
                <c:pt idx="1600">
                  <c:v>222.23</c:v>
                </c:pt>
                <c:pt idx="1601">
                  <c:v>233.56</c:v>
                </c:pt>
                <c:pt idx="1602">
                  <c:v>192.29</c:v>
                </c:pt>
                <c:pt idx="1603">
                  <c:v>136.30000000000001</c:v>
                </c:pt>
                <c:pt idx="1604">
                  <c:v>160.21</c:v>
                </c:pt>
                <c:pt idx="1605">
                  <c:v>86.58</c:v>
                </c:pt>
                <c:pt idx="1606">
                  <c:v>221.21</c:v>
                </c:pt>
                <c:pt idx="1607">
                  <c:v>128.68</c:v>
                </c:pt>
                <c:pt idx="1608">
                  <c:v>181.06</c:v>
                </c:pt>
                <c:pt idx="1609">
                  <c:v>173.92</c:v>
                </c:pt>
                <c:pt idx="1610">
                  <c:v>208.29</c:v>
                </c:pt>
                <c:pt idx="1611">
                  <c:v>120.14</c:v>
                </c:pt>
                <c:pt idx="1612">
                  <c:v>166.7</c:v>
                </c:pt>
                <c:pt idx="1613">
                  <c:v>156.65</c:v>
                </c:pt>
                <c:pt idx="1614">
                  <c:v>207.82</c:v>
                </c:pt>
                <c:pt idx="1615">
                  <c:v>134.94</c:v>
                </c:pt>
                <c:pt idx="1616">
                  <c:v>305.05</c:v>
                </c:pt>
                <c:pt idx="1617">
                  <c:v>241.69</c:v>
                </c:pt>
                <c:pt idx="1618">
                  <c:v>378.7</c:v>
                </c:pt>
                <c:pt idx="1619">
                  <c:v>390.32</c:v>
                </c:pt>
                <c:pt idx="1620">
                  <c:v>243.08</c:v>
                </c:pt>
                <c:pt idx="1621">
                  <c:v>309.68</c:v>
                </c:pt>
                <c:pt idx="1622">
                  <c:v>199.07</c:v>
                </c:pt>
                <c:pt idx="1623">
                  <c:v>261.52999999999997</c:v>
                </c:pt>
                <c:pt idx="1624">
                  <c:v>185.62</c:v>
                </c:pt>
                <c:pt idx="1625">
                  <c:v>242.05</c:v>
                </c:pt>
                <c:pt idx="1626">
                  <c:v>94.88</c:v>
                </c:pt>
                <c:pt idx="1627">
                  <c:v>87.98</c:v>
                </c:pt>
                <c:pt idx="1628">
                  <c:v>164.62</c:v>
                </c:pt>
                <c:pt idx="1629">
                  <c:v>163.35</c:v>
                </c:pt>
                <c:pt idx="1630">
                  <c:v>204.22</c:v>
                </c:pt>
                <c:pt idx="1631">
                  <c:v>170.22</c:v>
                </c:pt>
                <c:pt idx="1632">
                  <c:v>291.26</c:v>
                </c:pt>
                <c:pt idx="1633">
                  <c:v>217.49</c:v>
                </c:pt>
                <c:pt idx="1634">
                  <c:v>245.78</c:v>
                </c:pt>
                <c:pt idx="1635">
                  <c:v>83.02</c:v>
                </c:pt>
                <c:pt idx="1636">
                  <c:v>175.58</c:v>
                </c:pt>
                <c:pt idx="1637">
                  <c:v>308.57</c:v>
                </c:pt>
                <c:pt idx="1638">
                  <c:v>192.54</c:v>
                </c:pt>
                <c:pt idx="1639">
                  <c:v>122.58</c:v>
                </c:pt>
                <c:pt idx="1640">
                  <c:v>187.44</c:v>
                </c:pt>
                <c:pt idx="1641">
                  <c:v>195.57</c:v>
                </c:pt>
                <c:pt idx="1642">
                  <c:v>156.51</c:v>
                </c:pt>
                <c:pt idx="1643">
                  <c:v>157.99</c:v>
                </c:pt>
                <c:pt idx="1644">
                  <c:v>185.62</c:v>
                </c:pt>
                <c:pt idx="1645">
                  <c:v>166.77</c:v>
                </c:pt>
                <c:pt idx="1646">
                  <c:v>226.43</c:v>
                </c:pt>
                <c:pt idx="1647">
                  <c:v>307.3</c:v>
                </c:pt>
                <c:pt idx="1648">
                  <c:v>200.3</c:v>
                </c:pt>
                <c:pt idx="1649">
                  <c:v>99.25</c:v>
                </c:pt>
                <c:pt idx="1650">
                  <c:v>198.69</c:v>
                </c:pt>
                <c:pt idx="1651">
                  <c:v>182.5</c:v>
                </c:pt>
                <c:pt idx="1652">
                  <c:v>160.44999999999999</c:v>
                </c:pt>
                <c:pt idx="1653">
                  <c:v>202.7</c:v>
                </c:pt>
                <c:pt idx="1654">
                  <c:v>161.4</c:v>
                </c:pt>
                <c:pt idx="1655">
                  <c:v>129.31</c:v>
                </c:pt>
                <c:pt idx="1656">
                  <c:v>169.96</c:v>
                </c:pt>
                <c:pt idx="1657">
                  <c:v>289.31</c:v>
                </c:pt>
                <c:pt idx="1658">
                  <c:v>178.2</c:v>
                </c:pt>
                <c:pt idx="1659">
                  <c:v>307.64999999999998</c:v>
                </c:pt>
                <c:pt idx="1660">
                  <c:v>225.64</c:v>
                </c:pt>
                <c:pt idx="1661">
                  <c:v>254.01</c:v>
                </c:pt>
                <c:pt idx="1662">
                  <c:v>199.49</c:v>
                </c:pt>
                <c:pt idx="1663">
                  <c:v>229.23</c:v>
                </c:pt>
                <c:pt idx="1664">
                  <c:v>552.61</c:v>
                </c:pt>
                <c:pt idx="1665">
                  <c:v>291.76</c:v>
                </c:pt>
                <c:pt idx="1666">
                  <c:v>177.49</c:v>
                </c:pt>
                <c:pt idx="1667">
                  <c:v>177.04</c:v>
                </c:pt>
                <c:pt idx="1668">
                  <c:v>186.39</c:v>
                </c:pt>
                <c:pt idx="1669">
                  <c:v>291.18</c:v>
                </c:pt>
                <c:pt idx="1670">
                  <c:v>262.79000000000002</c:v>
                </c:pt>
                <c:pt idx="1671">
                  <c:v>204.76</c:v>
                </c:pt>
                <c:pt idx="1672">
                  <c:v>301.83</c:v>
                </c:pt>
                <c:pt idx="1673">
                  <c:v>255.09</c:v>
                </c:pt>
                <c:pt idx="1674">
                  <c:v>197.22</c:v>
                </c:pt>
                <c:pt idx="1675">
                  <c:v>162.35</c:v>
                </c:pt>
                <c:pt idx="1676">
                  <c:v>324.79000000000002</c:v>
                </c:pt>
                <c:pt idx="1677">
                  <c:v>226.36</c:v>
                </c:pt>
                <c:pt idx="1678">
                  <c:v>170.55</c:v>
                </c:pt>
                <c:pt idx="1679">
                  <c:v>114.78</c:v>
                </c:pt>
                <c:pt idx="1680">
                  <c:v>241.06</c:v>
                </c:pt>
                <c:pt idx="1681">
                  <c:v>650</c:v>
                </c:pt>
                <c:pt idx="1682">
                  <c:v>287.89</c:v>
                </c:pt>
                <c:pt idx="1683">
                  <c:v>227.46</c:v>
                </c:pt>
                <c:pt idx="1684">
                  <c:v>328.97</c:v>
                </c:pt>
                <c:pt idx="1685">
                  <c:v>242.16</c:v>
                </c:pt>
                <c:pt idx="1686">
                  <c:v>168.38</c:v>
                </c:pt>
                <c:pt idx="1687">
                  <c:v>156.34</c:v>
                </c:pt>
                <c:pt idx="1688">
                  <c:v>196.61</c:v>
                </c:pt>
                <c:pt idx="1689">
                  <c:v>192.72</c:v>
                </c:pt>
                <c:pt idx="1690">
                  <c:v>173.03</c:v>
                </c:pt>
                <c:pt idx="1691">
                  <c:v>227.41</c:v>
                </c:pt>
                <c:pt idx="1692">
                  <c:v>289.33999999999997</c:v>
                </c:pt>
                <c:pt idx="1693">
                  <c:v>255.87</c:v>
                </c:pt>
                <c:pt idx="1694">
                  <c:v>247.48</c:v>
                </c:pt>
                <c:pt idx="1695">
                  <c:v>231.41</c:v>
                </c:pt>
                <c:pt idx="1696">
                  <c:v>185.64</c:v>
                </c:pt>
                <c:pt idx="1697">
                  <c:v>196.84</c:v>
                </c:pt>
                <c:pt idx="1698">
                  <c:v>89.02</c:v>
                </c:pt>
                <c:pt idx="1699">
                  <c:v>144.12</c:v>
                </c:pt>
                <c:pt idx="1700">
                  <c:v>217.92</c:v>
                </c:pt>
                <c:pt idx="1701">
                  <c:v>151.59</c:v>
                </c:pt>
                <c:pt idx="1702">
                  <c:v>265.2</c:v>
                </c:pt>
                <c:pt idx="1703">
                  <c:v>169.4</c:v>
                </c:pt>
                <c:pt idx="1704">
                  <c:v>209.58</c:v>
                </c:pt>
                <c:pt idx="1705">
                  <c:v>174.44</c:v>
                </c:pt>
                <c:pt idx="1706">
                  <c:v>370.7</c:v>
                </c:pt>
                <c:pt idx="1707">
                  <c:v>210.99</c:v>
                </c:pt>
                <c:pt idx="1708">
                  <c:v>112.79</c:v>
                </c:pt>
                <c:pt idx="1709">
                  <c:v>179.43</c:v>
                </c:pt>
                <c:pt idx="1710">
                  <c:v>222.24</c:v>
                </c:pt>
                <c:pt idx="1711">
                  <c:v>295.94</c:v>
                </c:pt>
                <c:pt idx="1712">
                  <c:v>274.64999999999998</c:v>
                </c:pt>
                <c:pt idx="1713">
                  <c:v>504.56</c:v>
                </c:pt>
                <c:pt idx="1714">
                  <c:v>235</c:v>
                </c:pt>
                <c:pt idx="1715">
                  <c:v>245.48</c:v>
                </c:pt>
                <c:pt idx="1716">
                  <c:v>249.15</c:v>
                </c:pt>
                <c:pt idx="1717">
                  <c:v>128.26</c:v>
                </c:pt>
                <c:pt idx="1718">
                  <c:v>220.47</c:v>
                </c:pt>
                <c:pt idx="1719">
                  <c:v>142.69</c:v>
                </c:pt>
                <c:pt idx="1720">
                  <c:v>327.24</c:v>
                </c:pt>
                <c:pt idx="1721">
                  <c:v>199.15</c:v>
                </c:pt>
                <c:pt idx="1722">
                  <c:v>264.64999999999998</c:v>
                </c:pt>
                <c:pt idx="1723">
                  <c:v>201.12</c:v>
                </c:pt>
                <c:pt idx="1724">
                  <c:v>457.35</c:v>
                </c:pt>
                <c:pt idx="1725">
                  <c:v>302.81</c:v>
                </c:pt>
                <c:pt idx="1726">
                  <c:v>225.53</c:v>
                </c:pt>
                <c:pt idx="1727">
                  <c:v>243.39</c:v>
                </c:pt>
                <c:pt idx="1728">
                  <c:v>291.31</c:v>
                </c:pt>
                <c:pt idx="1729">
                  <c:v>217.15</c:v>
                </c:pt>
                <c:pt idx="1730">
                  <c:v>187.46</c:v>
                </c:pt>
                <c:pt idx="1731">
                  <c:v>211.34</c:v>
                </c:pt>
                <c:pt idx="1732">
                  <c:v>308.02</c:v>
                </c:pt>
                <c:pt idx="1733">
                  <c:v>236.4</c:v>
                </c:pt>
                <c:pt idx="1734">
                  <c:v>249.56</c:v>
                </c:pt>
                <c:pt idx="1735">
                  <c:v>220</c:v>
                </c:pt>
                <c:pt idx="1736">
                  <c:v>193.26</c:v>
                </c:pt>
                <c:pt idx="1737">
                  <c:v>153.24</c:v>
                </c:pt>
                <c:pt idx="1738">
                  <c:v>356.48</c:v>
                </c:pt>
                <c:pt idx="1739">
                  <c:v>208.88</c:v>
                </c:pt>
                <c:pt idx="1740">
                  <c:v>207.35</c:v>
                </c:pt>
                <c:pt idx="1741">
                  <c:v>326.68</c:v>
                </c:pt>
                <c:pt idx="1742">
                  <c:v>159.87</c:v>
                </c:pt>
                <c:pt idx="1743">
                  <c:v>228.77</c:v>
                </c:pt>
                <c:pt idx="1744">
                  <c:v>228.64</c:v>
                </c:pt>
                <c:pt idx="1745">
                  <c:v>147.91999999999999</c:v>
                </c:pt>
                <c:pt idx="1746">
                  <c:v>154.4</c:v>
                </c:pt>
                <c:pt idx="1747">
                  <c:v>215.47</c:v>
                </c:pt>
                <c:pt idx="1748">
                  <c:v>297.72000000000003</c:v>
                </c:pt>
                <c:pt idx="1749">
                  <c:v>276.23</c:v>
                </c:pt>
                <c:pt idx="1750">
                  <c:v>160.71</c:v>
                </c:pt>
                <c:pt idx="1751">
                  <c:v>172.37</c:v>
                </c:pt>
                <c:pt idx="1752">
                  <c:v>254.97</c:v>
                </c:pt>
                <c:pt idx="1753">
                  <c:v>172.38</c:v>
                </c:pt>
                <c:pt idx="1754">
                  <c:v>165.68</c:v>
                </c:pt>
                <c:pt idx="1755">
                  <c:v>214.59</c:v>
                </c:pt>
                <c:pt idx="1756">
                  <c:v>189.21</c:v>
                </c:pt>
                <c:pt idx="1757">
                  <c:v>230.04</c:v>
                </c:pt>
                <c:pt idx="1758">
                  <c:v>214.4</c:v>
                </c:pt>
                <c:pt idx="1759">
                  <c:v>225.58</c:v>
                </c:pt>
                <c:pt idx="1760">
                  <c:v>241.66</c:v>
                </c:pt>
                <c:pt idx="1761">
                  <c:v>200.38</c:v>
                </c:pt>
                <c:pt idx="1762">
                  <c:v>394.84</c:v>
                </c:pt>
                <c:pt idx="1763">
                  <c:v>128.05000000000001</c:v>
                </c:pt>
                <c:pt idx="1764">
                  <c:v>169.74</c:v>
                </c:pt>
                <c:pt idx="1765">
                  <c:v>262.37</c:v>
                </c:pt>
                <c:pt idx="1766">
                  <c:v>201.03</c:v>
                </c:pt>
                <c:pt idx="1767">
                  <c:v>367.67</c:v>
                </c:pt>
                <c:pt idx="1768">
                  <c:v>263.37</c:v>
                </c:pt>
                <c:pt idx="1769">
                  <c:v>106.1</c:v>
                </c:pt>
                <c:pt idx="1770">
                  <c:v>249.15</c:v>
                </c:pt>
                <c:pt idx="1771">
                  <c:v>257.14</c:v>
                </c:pt>
                <c:pt idx="1772">
                  <c:v>158.33000000000001</c:v>
                </c:pt>
                <c:pt idx="1773">
                  <c:v>147.75</c:v>
                </c:pt>
                <c:pt idx="1774">
                  <c:v>154.91</c:v>
                </c:pt>
                <c:pt idx="1775">
                  <c:v>458.28</c:v>
                </c:pt>
                <c:pt idx="1776">
                  <c:v>178.55</c:v>
                </c:pt>
                <c:pt idx="1777">
                  <c:v>143.15</c:v>
                </c:pt>
                <c:pt idx="1778">
                  <c:v>331.25</c:v>
                </c:pt>
                <c:pt idx="1779">
                  <c:v>154.16999999999999</c:v>
                </c:pt>
                <c:pt idx="1780">
                  <c:v>240.42</c:v>
                </c:pt>
                <c:pt idx="1781">
                  <c:v>462.39</c:v>
                </c:pt>
                <c:pt idx="1782">
                  <c:v>190.21</c:v>
                </c:pt>
                <c:pt idx="1783">
                  <c:v>193.12</c:v>
                </c:pt>
                <c:pt idx="1784">
                  <c:v>227.2</c:v>
                </c:pt>
                <c:pt idx="1785">
                  <c:v>503.78</c:v>
                </c:pt>
                <c:pt idx="1786">
                  <c:v>188.86</c:v>
                </c:pt>
                <c:pt idx="1787">
                  <c:v>197.74</c:v>
                </c:pt>
                <c:pt idx="1788">
                  <c:v>205.63</c:v>
                </c:pt>
                <c:pt idx="1789">
                  <c:v>211.9</c:v>
                </c:pt>
                <c:pt idx="1790">
                  <c:v>192</c:v>
                </c:pt>
                <c:pt idx="1791">
                  <c:v>156.99</c:v>
                </c:pt>
                <c:pt idx="1792">
                  <c:v>279.10000000000002</c:v>
                </c:pt>
                <c:pt idx="1793">
                  <c:v>115.89</c:v>
                </c:pt>
                <c:pt idx="1794">
                  <c:v>176.83</c:v>
                </c:pt>
                <c:pt idx="1795">
                  <c:v>103.16</c:v>
                </c:pt>
                <c:pt idx="1796">
                  <c:v>137.29</c:v>
                </c:pt>
                <c:pt idx="1797">
                  <c:v>150.26</c:v>
                </c:pt>
                <c:pt idx="1798">
                  <c:v>179.22</c:v>
                </c:pt>
                <c:pt idx="1799">
                  <c:v>255.1</c:v>
                </c:pt>
                <c:pt idx="1800">
                  <c:v>181.08</c:v>
                </c:pt>
                <c:pt idx="1801">
                  <c:v>314.20999999999998</c:v>
                </c:pt>
                <c:pt idx="1802">
                  <c:v>157.86000000000001</c:v>
                </c:pt>
                <c:pt idx="1803">
                  <c:v>315.57</c:v>
                </c:pt>
                <c:pt idx="1804">
                  <c:v>323.43</c:v>
                </c:pt>
                <c:pt idx="1805">
                  <c:v>181.13</c:v>
                </c:pt>
                <c:pt idx="1806">
                  <c:v>173.63</c:v>
                </c:pt>
                <c:pt idx="1807">
                  <c:v>245.49</c:v>
                </c:pt>
                <c:pt idx="1808">
                  <c:v>125.96</c:v>
                </c:pt>
                <c:pt idx="1809">
                  <c:v>443.71</c:v>
                </c:pt>
                <c:pt idx="1810">
                  <c:v>215.24</c:v>
                </c:pt>
                <c:pt idx="1811">
                  <c:v>276.73</c:v>
                </c:pt>
                <c:pt idx="1812">
                  <c:v>409.71</c:v>
                </c:pt>
                <c:pt idx="1813">
                  <c:v>220.85</c:v>
                </c:pt>
                <c:pt idx="1814">
                  <c:v>236.93</c:v>
                </c:pt>
                <c:pt idx="1815">
                  <c:v>257.20999999999998</c:v>
                </c:pt>
                <c:pt idx="1816">
                  <c:v>219.11</c:v>
                </c:pt>
                <c:pt idx="1817">
                  <c:v>249.25</c:v>
                </c:pt>
                <c:pt idx="1818">
                  <c:v>162.91999999999999</c:v>
                </c:pt>
                <c:pt idx="1819">
                  <c:v>340.74</c:v>
                </c:pt>
                <c:pt idx="1820">
                  <c:v>102.7</c:v>
                </c:pt>
                <c:pt idx="1821">
                  <c:v>233.81</c:v>
                </c:pt>
                <c:pt idx="1822">
                  <c:v>110.12</c:v>
                </c:pt>
                <c:pt idx="1823">
                  <c:v>160.65</c:v>
                </c:pt>
                <c:pt idx="1824">
                  <c:v>153.97999999999999</c:v>
                </c:pt>
                <c:pt idx="1825">
                  <c:v>128.77000000000001</c:v>
                </c:pt>
                <c:pt idx="1826">
                  <c:v>213.27</c:v>
                </c:pt>
                <c:pt idx="1827">
                  <c:v>249.72</c:v>
                </c:pt>
                <c:pt idx="1828">
                  <c:v>194.41</c:v>
                </c:pt>
                <c:pt idx="1829">
                  <c:v>291.01</c:v>
                </c:pt>
                <c:pt idx="1830">
                  <c:v>195.21</c:v>
                </c:pt>
                <c:pt idx="1831">
                  <c:v>173.45</c:v>
                </c:pt>
                <c:pt idx="1832">
                  <c:v>362.45</c:v>
                </c:pt>
                <c:pt idx="1833">
                  <c:v>297.57</c:v>
                </c:pt>
                <c:pt idx="1834">
                  <c:v>247.69</c:v>
                </c:pt>
                <c:pt idx="1835">
                  <c:v>262.3</c:v>
                </c:pt>
                <c:pt idx="1836">
                  <c:v>359.64</c:v>
                </c:pt>
                <c:pt idx="1837">
                  <c:v>401.28</c:v>
                </c:pt>
                <c:pt idx="1838">
                  <c:v>167.47</c:v>
                </c:pt>
                <c:pt idx="1839">
                  <c:v>182.86</c:v>
                </c:pt>
                <c:pt idx="1840">
                  <c:v>172.83</c:v>
                </c:pt>
                <c:pt idx="1841">
                  <c:v>138.15</c:v>
                </c:pt>
                <c:pt idx="1842">
                  <c:v>182.39</c:v>
                </c:pt>
                <c:pt idx="1843">
                  <c:v>121.12</c:v>
                </c:pt>
                <c:pt idx="1844">
                  <c:v>270.62</c:v>
                </c:pt>
                <c:pt idx="1845">
                  <c:v>295.31</c:v>
                </c:pt>
                <c:pt idx="1846">
                  <c:v>130.53</c:v>
                </c:pt>
                <c:pt idx="1847">
                  <c:v>190.65</c:v>
                </c:pt>
                <c:pt idx="1848">
                  <c:v>226.68</c:v>
                </c:pt>
                <c:pt idx="1849">
                  <c:v>97.73</c:v>
                </c:pt>
                <c:pt idx="1850">
                  <c:v>179.4</c:v>
                </c:pt>
                <c:pt idx="1851">
                  <c:v>195.2</c:v>
                </c:pt>
                <c:pt idx="1852">
                  <c:v>284.66000000000003</c:v>
                </c:pt>
                <c:pt idx="1853">
                  <c:v>345.01</c:v>
                </c:pt>
                <c:pt idx="1854">
                  <c:v>96.62</c:v>
                </c:pt>
                <c:pt idx="1855">
                  <c:v>127.09</c:v>
                </c:pt>
                <c:pt idx="1856">
                  <c:v>237.48</c:v>
                </c:pt>
                <c:pt idx="1857">
                  <c:v>349.91</c:v>
                </c:pt>
                <c:pt idx="1858">
                  <c:v>230.85</c:v>
                </c:pt>
                <c:pt idx="1859">
                  <c:v>335.89</c:v>
                </c:pt>
                <c:pt idx="1860">
                  <c:v>168.32</c:v>
                </c:pt>
                <c:pt idx="1861">
                  <c:v>205.26</c:v>
                </c:pt>
                <c:pt idx="1862">
                  <c:v>209.84</c:v>
                </c:pt>
                <c:pt idx="1863">
                  <c:v>156.61000000000001</c:v>
                </c:pt>
                <c:pt idx="1864">
                  <c:v>134.84</c:v>
                </c:pt>
                <c:pt idx="1865">
                  <c:v>209.35</c:v>
                </c:pt>
                <c:pt idx="1866">
                  <c:v>273.10000000000002</c:v>
                </c:pt>
                <c:pt idx="1867">
                  <c:v>213.1</c:v>
                </c:pt>
                <c:pt idx="1868">
                  <c:v>213.32</c:v>
                </c:pt>
                <c:pt idx="1869">
                  <c:v>211.6</c:v>
                </c:pt>
                <c:pt idx="1870">
                  <c:v>236.28</c:v>
                </c:pt>
                <c:pt idx="1871">
                  <c:v>472.05</c:v>
                </c:pt>
                <c:pt idx="1872">
                  <c:v>262.57</c:v>
                </c:pt>
                <c:pt idx="1873">
                  <c:v>251.47</c:v>
                </c:pt>
                <c:pt idx="1874">
                  <c:v>351.43</c:v>
                </c:pt>
                <c:pt idx="1875">
                  <c:v>218.27</c:v>
                </c:pt>
                <c:pt idx="1876">
                  <c:v>264.58999999999997</c:v>
                </c:pt>
                <c:pt idx="1877">
                  <c:v>276.70999999999998</c:v>
                </c:pt>
                <c:pt idx="1878">
                  <c:v>324.73</c:v>
                </c:pt>
                <c:pt idx="1879">
                  <c:v>316.17</c:v>
                </c:pt>
                <c:pt idx="1880">
                  <c:v>324.67</c:v>
                </c:pt>
                <c:pt idx="1881">
                  <c:v>285.75</c:v>
                </c:pt>
                <c:pt idx="1882">
                  <c:v>242.01</c:v>
                </c:pt>
                <c:pt idx="1883">
                  <c:v>164.27</c:v>
                </c:pt>
                <c:pt idx="1884">
                  <c:v>70.36</c:v>
                </c:pt>
                <c:pt idx="1885">
                  <c:v>297.11</c:v>
                </c:pt>
                <c:pt idx="1886">
                  <c:v>145.13999999999999</c:v>
                </c:pt>
                <c:pt idx="1887">
                  <c:v>115.57</c:v>
                </c:pt>
                <c:pt idx="1888">
                  <c:v>187.96</c:v>
                </c:pt>
                <c:pt idx="1889">
                  <c:v>247.57</c:v>
                </c:pt>
                <c:pt idx="1890">
                  <c:v>182.27</c:v>
                </c:pt>
                <c:pt idx="1891">
                  <c:v>154.08000000000001</c:v>
                </c:pt>
                <c:pt idx="1892">
                  <c:v>150.38999999999999</c:v>
                </c:pt>
                <c:pt idx="1893">
                  <c:v>251.35</c:v>
                </c:pt>
                <c:pt idx="1894">
                  <c:v>121.45</c:v>
                </c:pt>
                <c:pt idx="1895">
                  <c:v>142.96</c:v>
                </c:pt>
                <c:pt idx="1896">
                  <c:v>205</c:v>
                </c:pt>
                <c:pt idx="1897">
                  <c:v>204.05</c:v>
                </c:pt>
                <c:pt idx="1898">
                  <c:v>167.18</c:v>
                </c:pt>
                <c:pt idx="1899">
                  <c:v>175.38</c:v>
                </c:pt>
                <c:pt idx="1900">
                  <c:v>182.98</c:v>
                </c:pt>
                <c:pt idx="1901">
                  <c:v>297.62</c:v>
                </c:pt>
                <c:pt idx="1902">
                  <c:v>304.04000000000002</c:v>
                </c:pt>
                <c:pt idx="1903">
                  <c:v>196.31</c:v>
                </c:pt>
                <c:pt idx="1904">
                  <c:v>149.59</c:v>
                </c:pt>
                <c:pt idx="1905">
                  <c:v>451.51</c:v>
                </c:pt>
                <c:pt idx="1906">
                  <c:v>153.76</c:v>
                </c:pt>
                <c:pt idx="1907">
                  <c:v>535.32000000000005</c:v>
                </c:pt>
                <c:pt idx="1908">
                  <c:v>238.49</c:v>
                </c:pt>
                <c:pt idx="1909">
                  <c:v>514.76</c:v>
                </c:pt>
                <c:pt idx="1910">
                  <c:v>264.42</c:v>
                </c:pt>
                <c:pt idx="1911">
                  <c:v>201.55</c:v>
                </c:pt>
                <c:pt idx="1912">
                  <c:v>188.86</c:v>
                </c:pt>
                <c:pt idx="1913">
                  <c:v>186</c:v>
                </c:pt>
                <c:pt idx="1914">
                  <c:v>294.58</c:v>
                </c:pt>
                <c:pt idx="1915">
                  <c:v>304.18</c:v>
                </c:pt>
                <c:pt idx="1916">
                  <c:v>143.38</c:v>
                </c:pt>
                <c:pt idx="1917">
                  <c:v>169.9</c:v>
                </c:pt>
                <c:pt idx="1918">
                  <c:v>195.07</c:v>
                </c:pt>
                <c:pt idx="1919">
                  <c:v>183.69</c:v>
                </c:pt>
                <c:pt idx="1920">
                  <c:v>337.48</c:v>
                </c:pt>
                <c:pt idx="1921">
                  <c:v>201.76</c:v>
                </c:pt>
                <c:pt idx="1922">
                  <c:v>153.22</c:v>
                </c:pt>
                <c:pt idx="1923">
                  <c:v>281.67</c:v>
                </c:pt>
                <c:pt idx="1924">
                  <c:v>307.10000000000002</c:v>
                </c:pt>
                <c:pt idx="1925">
                  <c:v>238.67</c:v>
                </c:pt>
                <c:pt idx="1926">
                  <c:v>309.97000000000003</c:v>
                </c:pt>
                <c:pt idx="1927">
                  <c:v>273.76</c:v>
                </c:pt>
                <c:pt idx="1928">
                  <c:v>183.62</c:v>
                </c:pt>
                <c:pt idx="1929">
                  <c:v>260.58</c:v>
                </c:pt>
                <c:pt idx="1930">
                  <c:v>126.21</c:v>
                </c:pt>
                <c:pt idx="1931">
                  <c:v>154.51</c:v>
                </c:pt>
                <c:pt idx="1932">
                  <c:v>158.96</c:v>
                </c:pt>
                <c:pt idx="1933">
                  <c:v>140.29</c:v>
                </c:pt>
                <c:pt idx="1934">
                  <c:v>228.52</c:v>
                </c:pt>
                <c:pt idx="1935">
                  <c:v>233.09</c:v>
                </c:pt>
                <c:pt idx="1936">
                  <c:v>183.51</c:v>
                </c:pt>
                <c:pt idx="1937">
                  <c:v>207.69</c:v>
                </c:pt>
                <c:pt idx="1938">
                  <c:v>275.18</c:v>
                </c:pt>
                <c:pt idx="1939">
                  <c:v>127.64</c:v>
                </c:pt>
                <c:pt idx="1940">
                  <c:v>220.45</c:v>
                </c:pt>
                <c:pt idx="1941">
                  <c:v>280.35000000000002</c:v>
                </c:pt>
                <c:pt idx="1942">
                  <c:v>326.63</c:v>
                </c:pt>
                <c:pt idx="1943">
                  <c:v>238.97</c:v>
                </c:pt>
                <c:pt idx="1944">
                  <c:v>110.99</c:v>
                </c:pt>
                <c:pt idx="1945">
                  <c:v>124.01</c:v>
                </c:pt>
                <c:pt idx="1946">
                  <c:v>234.43</c:v>
                </c:pt>
                <c:pt idx="1947">
                  <c:v>154.68</c:v>
                </c:pt>
                <c:pt idx="1948">
                  <c:v>210.9</c:v>
                </c:pt>
                <c:pt idx="1949">
                  <c:v>256.81</c:v>
                </c:pt>
                <c:pt idx="1950">
                  <c:v>281.37</c:v>
                </c:pt>
                <c:pt idx="1951">
                  <c:v>213.22</c:v>
                </c:pt>
                <c:pt idx="1952">
                  <c:v>297.52999999999997</c:v>
                </c:pt>
                <c:pt idx="1953">
                  <c:v>148.9</c:v>
                </c:pt>
                <c:pt idx="1954">
                  <c:v>146.09</c:v>
                </c:pt>
                <c:pt idx="1955">
                  <c:v>115.84</c:v>
                </c:pt>
                <c:pt idx="1956">
                  <c:v>222.53</c:v>
                </c:pt>
                <c:pt idx="1957">
                  <c:v>180.24</c:v>
                </c:pt>
                <c:pt idx="1958">
                  <c:v>245.92</c:v>
                </c:pt>
                <c:pt idx="1959">
                  <c:v>258</c:v>
                </c:pt>
                <c:pt idx="1960">
                  <c:v>406.86</c:v>
                </c:pt>
                <c:pt idx="1961">
                  <c:v>189.4</c:v>
                </c:pt>
                <c:pt idx="1962">
                  <c:v>102.38</c:v>
                </c:pt>
                <c:pt idx="1963">
                  <c:v>252.27</c:v>
                </c:pt>
                <c:pt idx="1964">
                  <c:v>243.11</c:v>
                </c:pt>
                <c:pt idx="1965">
                  <c:v>166.2</c:v>
                </c:pt>
                <c:pt idx="1966">
                  <c:v>139.47999999999999</c:v>
                </c:pt>
                <c:pt idx="1967">
                  <c:v>192.59</c:v>
                </c:pt>
                <c:pt idx="1968">
                  <c:v>280.98</c:v>
                </c:pt>
                <c:pt idx="1969">
                  <c:v>203.81</c:v>
                </c:pt>
                <c:pt idx="1970">
                  <c:v>191.71</c:v>
                </c:pt>
                <c:pt idx="1971">
                  <c:v>311.36</c:v>
                </c:pt>
                <c:pt idx="1972">
                  <c:v>196.25</c:v>
                </c:pt>
                <c:pt idx="1973">
                  <c:v>340.8</c:v>
                </c:pt>
                <c:pt idx="1974">
                  <c:v>191.08</c:v>
                </c:pt>
                <c:pt idx="1975">
                  <c:v>129.72</c:v>
                </c:pt>
                <c:pt idx="1976">
                  <c:v>161.63</c:v>
                </c:pt>
                <c:pt idx="1977">
                  <c:v>348.82</c:v>
                </c:pt>
                <c:pt idx="1978">
                  <c:v>215.5</c:v>
                </c:pt>
                <c:pt idx="1979">
                  <c:v>167.07</c:v>
                </c:pt>
                <c:pt idx="1980">
                  <c:v>237.97</c:v>
                </c:pt>
                <c:pt idx="1981">
                  <c:v>285.75</c:v>
                </c:pt>
                <c:pt idx="1982">
                  <c:v>289.66000000000003</c:v>
                </c:pt>
                <c:pt idx="1983">
                  <c:v>259.64999999999998</c:v>
                </c:pt>
                <c:pt idx="1984">
                  <c:v>239.07</c:v>
                </c:pt>
                <c:pt idx="1985">
                  <c:v>396.16</c:v>
                </c:pt>
                <c:pt idx="1986">
                  <c:v>201.82</c:v>
                </c:pt>
                <c:pt idx="1987">
                  <c:v>286.17</c:v>
                </c:pt>
                <c:pt idx="1988">
                  <c:v>232.83</c:v>
                </c:pt>
                <c:pt idx="1989">
                  <c:v>369.16</c:v>
                </c:pt>
                <c:pt idx="1990">
                  <c:v>227.82</c:v>
                </c:pt>
                <c:pt idx="1991">
                  <c:v>204.61</c:v>
                </c:pt>
                <c:pt idx="1992">
                  <c:v>260.60000000000002</c:v>
                </c:pt>
                <c:pt idx="1993">
                  <c:v>418.01</c:v>
                </c:pt>
                <c:pt idx="1994">
                  <c:v>323.45999999999998</c:v>
                </c:pt>
                <c:pt idx="1995">
                  <c:v>224.17</c:v>
                </c:pt>
                <c:pt idx="1996">
                  <c:v>213.68</c:v>
                </c:pt>
                <c:pt idx="1997">
                  <c:v>236.63</c:v>
                </c:pt>
                <c:pt idx="1998">
                  <c:v>174.4</c:v>
                </c:pt>
                <c:pt idx="1999">
                  <c:v>195.74</c:v>
                </c:pt>
                <c:pt idx="2000">
                  <c:v>149.53</c:v>
                </c:pt>
                <c:pt idx="2001">
                  <c:v>142.88</c:v>
                </c:pt>
                <c:pt idx="2002">
                  <c:v>220.01</c:v>
                </c:pt>
                <c:pt idx="2003">
                  <c:v>195.24</c:v>
                </c:pt>
                <c:pt idx="2004">
                  <c:v>304.36</c:v>
                </c:pt>
                <c:pt idx="2005">
                  <c:v>409.84</c:v>
                </c:pt>
                <c:pt idx="2006">
                  <c:v>171.84</c:v>
                </c:pt>
                <c:pt idx="2007">
                  <c:v>154.94</c:v>
                </c:pt>
                <c:pt idx="2008">
                  <c:v>271.08999999999997</c:v>
                </c:pt>
                <c:pt idx="2009">
                  <c:v>580.82000000000005</c:v>
                </c:pt>
                <c:pt idx="2010">
                  <c:v>267.10000000000002</c:v>
                </c:pt>
                <c:pt idx="2011">
                  <c:v>144.24</c:v>
                </c:pt>
                <c:pt idx="2012">
                  <c:v>420.45</c:v>
                </c:pt>
                <c:pt idx="2013">
                  <c:v>318.56</c:v>
                </c:pt>
                <c:pt idx="2014">
                  <c:v>117.47</c:v>
                </c:pt>
                <c:pt idx="2015">
                  <c:v>180.81</c:v>
                </c:pt>
                <c:pt idx="2016">
                  <c:v>109.24</c:v>
                </c:pt>
                <c:pt idx="2017">
                  <c:v>258.41000000000003</c:v>
                </c:pt>
                <c:pt idx="2018">
                  <c:v>272.24</c:v>
                </c:pt>
                <c:pt idx="2019">
                  <c:v>229.03</c:v>
                </c:pt>
                <c:pt idx="2020">
                  <c:v>177.27</c:v>
                </c:pt>
                <c:pt idx="2021">
                  <c:v>225.62</c:v>
                </c:pt>
                <c:pt idx="2022">
                  <c:v>207.6</c:v>
                </c:pt>
                <c:pt idx="2023">
                  <c:v>401.38</c:v>
                </c:pt>
                <c:pt idx="2024">
                  <c:v>273.06</c:v>
                </c:pt>
                <c:pt idx="2025">
                  <c:v>118.62</c:v>
                </c:pt>
                <c:pt idx="2026">
                  <c:v>159.44999999999999</c:v>
                </c:pt>
                <c:pt idx="2027">
                  <c:v>348.19</c:v>
                </c:pt>
                <c:pt idx="2028">
                  <c:v>240.02</c:v>
                </c:pt>
                <c:pt idx="2029">
                  <c:v>124.43</c:v>
                </c:pt>
                <c:pt idx="2030">
                  <c:v>99.66</c:v>
                </c:pt>
                <c:pt idx="2031">
                  <c:v>175.24</c:v>
                </c:pt>
                <c:pt idx="2032">
                  <c:v>138.88</c:v>
                </c:pt>
                <c:pt idx="2033">
                  <c:v>421.17</c:v>
                </c:pt>
                <c:pt idx="2034">
                  <c:v>252.95</c:v>
                </c:pt>
                <c:pt idx="2035">
                  <c:v>364.73</c:v>
                </c:pt>
                <c:pt idx="2036">
                  <c:v>234.05</c:v>
                </c:pt>
                <c:pt idx="2037">
                  <c:v>269.31</c:v>
                </c:pt>
                <c:pt idx="2038">
                  <c:v>245.94</c:v>
                </c:pt>
                <c:pt idx="2039">
                  <c:v>208.64</c:v>
                </c:pt>
                <c:pt idx="2040">
                  <c:v>156.68</c:v>
                </c:pt>
                <c:pt idx="2041">
                  <c:v>147.01</c:v>
                </c:pt>
                <c:pt idx="2042">
                  <c:v>206.64</c:v>
                </c:pt>
                <c:pt idx="2043">
                  <c:v>212.12</c:v>
                </c:pt>
                <c:pt idx="2044">
                  <c:v>299.86</c:v>
                </c:pt>
                <c:pt idx="2045">
                  <c:v>158.31</c:v>
                </c:pt>
                <c:pt idx="2046">
                  <c:v>181.71</c:v>
                </c:pt>
                <c:pt idx="2047">
                  <c:v>172.46</c:v>
                </c:pt>
                <c:pt idx="2048">
                  <c:v>177.25</c:v>
                </c:pt>
                <c:pt idx="2049">
                  <c:v>201.42</c:v>
                </c:pt>
                <c:pt idx="2050">
                  <c:v>412.47</c:v>
                </c:pt>
                <c:pt idx="2051">
                  <c:v>126.05</c:v>
                </c:pt>
                <c:pt idx="2052">
                  <c:v>233.29</c:v>
                </c:pt>
                <c:pt idx="2053">
                  <c:v>238.09</c:v>
                </c:pt>
                <c:pt idx="2054">
                  <c:v>193.14</c:v>
                </c:pt>
                <c:pt idx="2055">
                  <c:v>404.63</c:v>
                </c:pt>
                <c:pt idx="2056">
                  <c:v>158.72</c:v>
                </c:pt>
                <c:pt idx="2057">
                  <c:v>141.59</c:v>
                </c:pt>
                <c:pt idx="2058">
                  <c:v>391.66</c:v>
                </c:pt>
                <c:pt idx="2059">
                  <c:v>184.73</c:v>
                </c:pt>
                <c:pt idx="2060">
                  <c:v>191.68</c:v>
                </c:pt>
                <c:pt idx="2061">
                  <c:v>195.85</c:v>
                </c:pt>
                <c:pt idx="2062">
                  <c:v>130.61000000000001</c:v>
                </c:pt>
                <c:pt idx="2063">
                  <c:v>163.31</c:v>
                </c:pt>
                <c:pt idx="2064">
                  <c:v>227.25</c:v>
                </c:pt>
                <c:pt idx="2065">
                  <c:v>230.26</c:v>
                </c:pt>
                <c:pt idx="2066">
                  <c:v>361.3</c:v>
                </c:pt>
                <c:pt idx="2067">
                  <c:v>313.39</c:v>
                </c:pt>
                <c:pt idx="2068">
                  <c:v>274.37</c:v>
                </c:pt>
                <c:pt idx="2069">
                  <c:v>72.209999999999994</c:v>
                </c:pt>
                <c:pt idx="2070">
                  <c:v>132.19999999999999</c:v>
                </c:pt>
                <c:pt idx="2071">
                  <c:v>189.06</c:v>
                </c:pt>
                <c:pt idx="2072">
                  <c:v>99.36</c:v>
                </c:pt>
                <c:pt idx="2073">
                  <c:v>337.23</c:v>
                </c:pt>
                <c:pt idx="2074">
                  <c:v>141.91</c:v>
                </c:pt>
                <c:pt idx="2075">
                  <c:v>127.78</c:v>
                </c:pt>
                <c:pt idx="2076">
                  <c:v>179.49</c:v>
                </c:pt>
                <c:pt idx="2077">
                  <c:v>214.73</c:v>
                </c:pt>
                <c:pt idx="2078">
                  <c:v>302.64999999999998</c:v>
                </c:pt>
                <c:pt idx="2079">
                  <c:v>189.87</c:v>
                </c:pt>
                <c:pt idx="2080">
                  <c:v>343.22</c:v>
                </c:pt>
                <c:pt idx="2081">
                  <c:v>372.13</c:v>
                </c:pt>
                <c:pt idx="2082">
                  <c:v>311.86</c:v>
                </c:pt>
                <c:pt idx="2083">
                  <c:v>211.75</c:v>
                </c:pt>
                <c:pt idx="2084">
                  <c:v>417.6</c:v>
                </c:pt>
                <c:pt idx="2085">
                  <c:v>197.46</c:v>
                </c:pt>
                <c:pt idx="2086">
                  <c:v>289.52</c:v>
                </c:pt>
                <c:pt idx="2087">
                  <c:v>230.71</c:v>
                </c:pt>
                <c:pt idx="2088">
                  <c:v>295.49</c:v>
                </c:pt>
                <c:pt idx="2089">
                  <c:v>193.21</c:v>
                </c:pt>
                <c:pt idx="2090">
                  <c:v>117.96</c:v>
                </c:pt>
                <c:pt idx="2091">
                  <c:v>205.93</c:v>
                </c:pt>
                <c:pt idx="2092">
                  <c:v>271.69</c:v>
                </c:pt>
                <c:pt idx="2093">
                  <c:v>197.64</c:v>
                </c:pt>
                <c:pt idx="2094">
                  <c:v>387.23</c:v>
                </c:pt>
                <c:pt idx="2095">
                  <c:v>444.66</c:v>
                </c:pt>
                <c:pt idx="2096">
                  <c:v>227.06</c:v>
                </c:pt>
                <c:pt idx="2097">
                  <c:v>391.76</c:v>
                </c:pt>
                <c:pt idx="2098">
                  <c:v>170.35</c:v>
                </c:pt>
                <c:pt idx="2099">
                  <c:v>239</c:v>
                </c:pt>
                <c:pt idx="2100">
                  <c:v>143.47999999999999</c:v>
                </c:pt>
                <c:pt idx="2101">
                  <c:v>148.33000000000001</c:v>
                </c:pt>
                <c:pt idx="2102">
                  <c:v>164.14</c:v>
                </c:pt>
                <c:pt idx="2103">
                  <c:v>332.35</c:v>
                </c:pt>
                <c:pt idx="2104">
                  <c:v>238.18</c:v>
                </c:pt>
                <c:pt idx="2105">
                  <c:v>207.29</c:v>
                </c:pt>
                <c:pt idx="2106">
                  <c:v>351.97</c:v>
                </c:pt>
                <c:pt idx="2107">
                  <c:v>238.09</c:v>
                </c:pt>
                <c:pt idx="2108">
                  <c:v>442.86</c:v>
                </c:pt>
                <c:pt idx="2109">
                  <c:v>243.9</c:v>
                </c:pt>
                <c:pt idx="2110">
                  <c:v>185.43</c:v>
                </c:pt>
                <c:pt idx="2111">
                  <c:v>339.69</c:v>
                </c:pt>
                <c:pt idx="2112">
                  <c:v>243.35</c:v>
                </c:pt>
                <c:pt idx="2113">
                  <c:v>622.76</c:v>
                </c:pt>
                <c:pt idx="2114">
                  <c:v>354.54</c:v>
                </c:pt>
                <c:pt idx="2115">
                  <c:v>127.76</c:v>
                </c:pt>
                <c:pt idx="2116">
                  <c:v>167.78</c:v>
                </c:pt>
                <c:pt idx="2117">
                  <c:v>244.12</c:v>
                </c:pt>
                <c:pt idx="2118">
                  <c:v>408.59</c:v>
                </c:pt>
                <c:pt idx="2119">
                  <c:v>202.93</c:v>
                </c:pt>
                <c:pt idx="2120">
                  <c:v>280.64999999999998</c:v>
                </c:pt>
                <c:pt idx="2121">
                  <c:v>191.87</c:v>
                </c:pt>
                <c:pt idx="2122">
                  <c:v>110.15</c:v>
                </c:pt>
                <c:pt idx="2123">
                  <c:v>180.84</c:v>
                </c:pt>
                <c:pt idx="2124">
                  <c:v>146.96</c:v>
                </c:pt>
                <c:pt idx="2125">
                  <c:v>230.23</c:v>
                </c:pt>
                <c:pt idx="2126">
                  <c:v>175.41</c:v>
                </c:pt>
                <c:pt idx="2127">
                  <c:v>219.27</c:v>
                </c:pt>
                <c:pt idx="2128">
                  <c:v>148.03</c:v>
                </c:pt>
                <c:pt idx="2129">
                  <c:v>169.06</c:v>
                </c:pt>
                <c:pt idx="2130">
                  <c:v>133.79</c:v>
                </c:pt>
                <c:pt idx="2131">
                  <c:v>262.93</c:v>
                </c:pt>
                <c:pt idx="2132">
                  <c:v>292.23</c:v>
                </c:pt>
                <c:pt idx="2133">
                  <c:v>291.23</c:v>
                </c:pt>
                <c:pt idx="2134">
                  <c:v>111.1</c:v>
                </c:pt>
                <c:pt idx="2135">
                  <c:v>156.31</c:v>
                </c:pt>
                <c:pt idx="2136">
                  <c:v>123.08</c:v>
                </c:pt>
                <c:pt idx="2137">
                  <c:v>162.47999999999999</c:v>
                </c:pt>
                <c:pt idx="2138">
                  <c:v>158.44999999999999</c:v>
                </c:pt>
                <c:pt idx="2139">
                  <c:v>180.74</c:v>
                </c:pt>
                <c:pt idx="2140">
                  <c:v>174.05</c:v>
                </c:pt>
                <c:pt idx="2141">
                  <c:v>247.06</c:v>
                </c:pt>
                <c:pt idx="2142">
                  <c:v>132.97</c:v>
                </c:pt>
                <c:pt idx="2143">
                  <c:v>194.9</c:v>
                </c:pt>
                <c:pt idx="2144">
                  <c:v>141.15</c:v>
                </c:pt>
                <c:pt idx="2145">
                  <c:v>102.75</c:v>
                </c:pt>
                <c:pt idx="2146">
                  <c:v>138.1</c:v>
                </c:pt>
                <c:pt idx="2147">
                  <c:v>210.41</c:v>
                </c:pt>
                <c:pt idx="2148">
                  <c:v>271.64999999999998</c:v>
                </c:pt>
                <c:pt idx="2149">
                  <c:v>190.85</c:v>
                </c:pt>
                <c:pt idx="2150">
                  <c:v>227.28</c:v>
                </c:pt>
                <c:pt idx="2151">
                  <c:v>287.16000000000003</c:v>
                </c:pt>
                <c:pt idx="2152">
                  <c:v>162.26</c:v>
                </c:pt>
                <c:pt idx="2153">
                  <c:v>300.3</c:v>
                </c:pt>
                <c:pt idx="2154">
                  <c:v>243.62</c:v>
                </c:pt>
                <c:pt idx="2155">
                  <c:v>177.76</c:v>
                </c:pt>
                <c:pt idx="2156">
                  <c:v>348.08</c:v>
                </c:pt>
                <c:pt idx="2157">
                  <c:v>171.28</c:v>
                </c:pt>
                <c:pt idx="2158">
                  <c:v>383.63</c:v>
                </c:pt>
                <c:pt idx="2159">
                  <c:v>176.04</c:v>
                </c:pt>
                <c:pt idx="2160">
                  <c:v>233.73</c:v>
                </c:pt>
                <c:pt idx="2161">
                  <c:v>304.79000000000002</c:v>
                </c:pt>
                <c:pt idx="2162">
                  <c:v>312.69</c:v>
                </c:pt>
                <c:pt idx="2163">
                  <c:v>229.86</c:v>
                </c:pt>
                <c:pt idx="2164">
                  <c:v>140.80000000000001</c:v>
                </c:pt>
                <c:pt idx="2165">
                  <c:v>255.49</c:v>
                </c:pt>
                <c:pt idx="2166">
                  <c:v>115.15</c:v>
                </c:pt>
                <c:pt idx="2167">
                  <c:v>218.87</c:v>
                </c:pt>
                <c:pt idx="2168">
                  <c:v>317.25</c:v>
                </c:pt>
                <c:pt idx="2169">
                  <c:v>228.17</c:v>
                </c:pt>
                <c:pt idx="2170">
                  <c:v>221.52</c:v>
                </c:pt>
                <c:pt idx="2171">
                  <c:v>168.72</c:v>
                </c:pt>
                <c:pt idx="2172">
                  <c:v>293.47000000000003</c:v>
                </c:pt>
                <c:pt idx="2173">
                  <c:v>185</c:v>
                </c:pt>
                <c:pt idx="2174">
                  <c:v>116.32</c:v>
                </c:pt>
                <c:pt idx="2175">
                  <c:v>190.24</c:v>
                </c:pt>
                <c:pt idx="2176">
                  <c:v>255.57</c:v>
                </c:pt>
                <c:pt idx="2177">
                  <c:v>334.18</c:v>
                </c:pt>
                <c:pt idx="2178">
                  <c:v>216.75</c:v>
                </c:pt>
                <c:pt idx="2179">
                  <c:v>219.78</c:v>
                </c:pt>
                <c:pt idx="2180">
                  <c:v>277.47000000000003</c:v>
                </c:pt>
                <c:pt idx="2181">
                  <c:v>450.84</c:v>
                </c:pt>
                <c:pt idx="2182">
                  <c:v>187.43</c:v>
                </c:pt>
                <c:pt idx="2183">
                  <c:v>276.7</c:v>
                </c:pt>
                <c:pt idx="2184">
                  <c:v>165.86</c:v>
                </c:pt>
                <c:pt idx="2185">
                  <c:v>195.88</c:v>
                </c:pt>
                <c:pt idx="2186">
                  <c:v>162.53</c:v>
                </c:pt>
                <c:pt idx="2187">
                  <c:v>308.58</c:v>
                </c:pt>
                <c:pt idx="2188">
                  <c:v>136</c:v>
                </c:pt>
                <c:pt idx="2189">
                  <c:v>142.66</c:v>
                </c:pt>
                <c:pt idx="2190">
                  <c:v>174.27</c:v>
                </c:pt>
                <c:pt idx="2191">
                  <c:v>167.99</c:v>
                </c:pt>
                <c:pt idx="2192">
                  <c:v>214.96</c:v>
                </c:pt>
                <c:pt idx="2193">
                  <c:v>309.97000000000003</c:v>
                </c:pt>
                <c:pt idx="2194">
                  <c:v>145.02000000000001</c:v>
                </c:pt>
                <c:pt idx="2195">
                  <c:v>179.57</c:v>
                </c:pt>
                <c:pt idx="2196">
                  <c:v>296.11</c:v>
                </c:pt>
                <c:pt idx="2197">
                  <c:v>181.58</c:v>
                </c:pt>
                <c:pt idx="2198">
                  <c:v>91.45</c:v>
                </c:pt>
                <c:pt idx="2199">
                  <c:v>244.12</c:v>
                </c:pt>
                <c:pt idx="2200">
                  <c:v>166.27</c:v>
                </c:pt>
                <c:pt idx="2201">
                  <c:v>124.64</c:v>
                </c:pt>
                <c:pt idx="2202">
                  <c:v>337.84</c:v>
                </c:pt>
                <c:pt idx="2203">
                  <c:v>95.81</c:v>
                </c:pt>
                <c:pt idx="2204">
                  <c:v>335.36</c:v>
                </c:pt>
                <c:pt idx="2205">
                  <c:v>302.43</c:v>
                </c:pt>
                <c:pt idx="2206">
                  <c:v>335.13</c:v>
                </c:pt>
                <c:pt idx="2207">
                  <c:v>288.02999999999997</c:v>
                </c:pt>
                <c:pt idx="2208">
                  <c:v>241.89</c:v>
                </c:pt>
                <c:pt idx="2209">
                  <c:v>172.02</c:v>
                </c:pt>
                <c:pt idx="2210">
                  <c:v>129.03</c:v>
                </c:pt>
                <c:pt idx="2211">
                  <c:v>178.31</c:v>
                </c:pt>
                <c:pt idx="2212">
                  <c:v>199.53</c:v>
                </c:pt>
                <c:pt idx="2213">
                  <c:v>260.75</c:v>
                </c:pt>
                <c:pt idx="2214">
                  <c:v>375.45</c:v>
                </c:pt>
                <c:pt idx="2215">
                  <c:v>166.9</c:v>
                </c:pt>
                <c:pt idx="2216">
                  <c:v>156.11000000000001</c:v>
                </c:pt>
                <c:pt idx="2217">
                  <c:v>175.48</c:v>
                </c:pt>
                <c:pt idx="2218">
                  <c:v>212.53</c:v>
                </c:pt>
                <c:pt idx="2219">
                  <c:v>325.18</c:v>
                </c:pt>
                <c:pt idx="2220">
                  <c:v>122.12</c:v>
                </c:pt>
                <c:pt idx="2221">
                  <c:v>236.76</c:v>
                </c:pt>
                <c:pt idx="2222">
                  <c:v>166.14</c:v>
                </c:pt>
                <c:pt idx="2223">
                  <c:v>284.02</c:v>
                </c:pt>
                <c:pt idx="2224">
                  <c:v>217.97</c:v>
                </c:pt>
                <c:pt idx="2225">
                  <c:v>147.19999999999999</c:v>
                </c:pt>
                <c:pt idx="2226">
                  <c:v>258.13</c:v>
                </c:pt>
                <c:pt idx="2227">
                  <c:v>348.42</c:v>
                </c:pt>
                <c:pt idx="2228">
                  <c:v>171.44</c:v>
                </c:pt>
                <c:pt idx="2229">
                  <c:v>289.93</c:v>
                </c:pt>
                <c:pt idx="2230">
                  <c:v>213.64</c:v>
                </c:pt>
                <c:pt idx="2231">
                  <c:v>300.18</c:v>
                </c:pt>
                <c:pt idx="2232">
                  <c:v>221.03</c:v>
                </c:pt>
                <c:pt idx="2233">
                  <c:v>135.51</c:v>
                </c:pt>
                <c:pt idx="2234">
                  <c:v>218.54</c:v>
                </c:pt>
                <c:pt idx="2235">
                  <c:v>250.59</c:v>
                </c:pt>
                <c:pt idx="2236">
                  <c:v>312.04000000000002</c:v>
                </c:pt>
                <c:pt idx="2237">
                  <c:v>138.4</c:v>
                </c:pt>
                <c:pt idx="2238">
                  <c:v>159.86000000000001</c:v>
                </c:pt>
                <c:pt idx="2239">
                  <c:v>168.78</c:v>
                </c:pt>
                <c:pt idx="2240">
                  <c:v>242.25</c:v>
                </c:pt>
                <c:pt idx="2241">
                  <c:v>286.85000000000002</c:v>
                </c:pt>
                <c:pt idx="2242">
                  <c:v>217.66</c:v>
                </c:pt>
                <c:pt idx="2243">
                  <c:v>235.39</c:v>
                </c:pt>
                <c:pt idx="2244">
                  <c:v>138.94</c:v>
                </c:pt>
                <c:pt idx="2245">
                  <c:v>166.03</c:v>
                </c:pt>
                <c:pt idx="2246">
                  <c:v>156.34</c:v>
                </c:pt>
                <c:pt idx="2247">
                  <c:v>134.09</c:v>
                </c:pt>
                <c:pt idx="2248">
                  <c:v>233.57</c:v>
                </c:pt>
                <c:pt idx="2249">
                  <c:v>272.24</c:v>
                </c:pt>
                <c:pt idx="2250">
                  <c:v>246.31</c:v>
                </c:pt>
                <c:pt idx="2251">
                  <c:v>219.51</c:v>
                </c:pt>
                <c:pt idx="2252">
                  <c:v>294.87</c:v>
                </c:pt>
                <c:pt idx="2253">
                  <c:v>231.53</c:v>
                </c:pt>
                <c:pt idx="2254">
                  <c:v>388.45</c:v>
                </c:pt>
                <c:pt idx="2255">
                  <c:v>110.64</c:v>
                </c:pt>
                <c:pt idx="2256">
                  <c:v>142.9</c:v>
                </c:pt>
                <c:pt idx="2257">
                  <c:v>90.59</c:v>
                </c:pt>
                <c:pt idx="2258">
                  <c:v>152.88</c:v>
                </c:pt>
                <c:pt idx="2259">
                  <c:v>240.14</c:v>
                </c:pt>
                <c:pt idx="2260">
                  <c:v>193.32</c:v>
                </c:pt>
                <c:pt idx="2261">
                  <c:v>129.38999999999999</c:v>
                </c:pt>
                <c:pt idx="2262">
                  <c:v>190.6</c:v>
                </c:pt>
                <c:pt idx="2263">
                  <c:v>315.54000000000002</c:v>
                </c:pt>
                <c:pt idx="2264">
                  <c:v>176.19</c:v>
                </c:pt>
                <c:pt idx="2265">
                  <c:v>305.14999999999998</c:v>
                </c:pt>
                <c:pt idx="2266">
                  <c:v>328.04</c:v>
                </c:pt>
                <c:pt idx="2267">
                  <c:v>123.79</c:v>
                </c:pt>
                <c:pt idx="2268">
                  <c:v>216.58</c:v>
                </c:pt>
                <c:pt idx="2269">
                  <c:v>328.85</c:v>
                </c:pt>
                <c:pt idx="2270">
                  <c:v>171.74</c:v>
                </c:pt>
                <c:pt idx="2271">
                  <c:v>456.58</c:v>
                </c:pt>
                <c:pt idx="2272">
                  <c:v>171.55</c:v>
                </c:pt>
                <c:pt idx="2273">
                  <c:v>248.81</c:v>
                </c:pt>
                <c:pt idx="2274">
                  <c:v>261.47000000000003</c:v>
                </c:pt>
                <c:pt idx="2275">
                  <c:v>266.81</c:v>
                </c:pt>
                <c:pt idx="2276">
                  <c:v>192.54</c:v>
                </c:pt>
                <c:pt idx="2277">
                  <c:v>363.03</c:v>
                </c:pt>
                <c:pt idx="2278">
                  <c:v>230.21</c:v>
                </c:pt>
                <c:pt idx="2279">
                  <c:v>164.83</c:v>
                </c:pt>
                <c:pt idx="2280">
                  <c:v>329.11</c:v>
                </c:pt>
                <c:pt idx="2281">
                  <c:v>223.03</c:v>
                </c:pt>
                <c:pt idx="2282">
                  <c:v>224.63</c:v>
                </c:pt>
                <c:pt idx="2283">
                  <c:v>109.77</c:v>
                </c:pt>
                <c:pt idx="2284">
                  <c:v>266.93</c:v>
                </c:pt>
                <c:pt idx="2285">
                  <c:v>264.52999999999997</c:v>
                </c:pt>
                <c:pt idx="2286">
                  <c:v>217.49</c:v>
                </c:pt>
                <c:pt idx="2287">
                  <c:v>123.37</c:v>
                </c:pt>
                <c:pt idx="2288">
                  <c:v>178.53</c:v>
                </c:pt>
                <c:pt idx="2289">
                  <c:v>189.68</c:v>
                </c:pt>
                <c:pt idx="2290">
                  <c:v>178.38</c:v>
                </c:pt>
                <c:pt idx="2291">
                  <c:v>268.64999999999998</c:v>
                </c:pt>
                <c:pt idx="2292">
                  <c:v>213.97</c:v>
                </c:pt>
                <c:pt idx="2293">
                  <c:v>237.64</c:v>
                </c:pt>
                <c:pt idx="2294">
                  <c:v>315.76</c:v>
                </c:pt>
                <c:pt idx="2295">
                  <c:v>188.6</c:v>
                </c:pt>
                <c:pt idx="2296">
                  <c:v>348.26</c:v>
                </c:pt>
                <c:pt idx="2297">
                  <c:v>205.24</c:v>
                </c:pt>
                <c:pt idx="2298">
                  <c:v>394.5</c:v>
                </c:pt>
                <c:pt idx="2299">
                  <c:v>160.13999999999999</c:v>
                </c:pt>
                <c:pt idx="2300">
                  <c:v>219.92</c:v>
                </c:pt>
                <c:pt idx="2301">
                  <c:v>170.4</c:v>
                </c:pt>
                <c:pt idx="2302">
                  <c:v>384.87</c:v>
                </c:pt>
                <c:pt idx="2303">
                  <c:v>219.49</c:v>
                </c:pt>
                <c:pt idx="2304">
                  <c:v>311.38</c:v>
                </c:pt>
                <c:pt idx="2305">
                  <c:v>323.32</c:v>
                </c:pt>
                <c:pt idx="2306">
                  <c:v>373.49</c:v>
                </c:pt>
                <c:pt idx="2307">
                  <c:v>187.51</c:v>
                </c:pt>
                <c:pt idx="2308">
                  <c:v>265.02999999999997</c:v>
                </c:pt>
                <c:pt idx="2309">
                  <c:v>168.55</c:v>
                </c:pt>
                <c:pt idx="2310">
                  <c:v>147.13999999999999</c:v>
                </c:pt>
                <c:pt idx="2311">
                  <c:v>148.32</c:v>
                </c:pt>
                <c:pt idx="2312">
                  <c:v>174.38</c:v>
                </c:pt>
                <c:pt idx="2313">
                  <c:v>150.68</c:v>
                </c:pt>
                <c:pt idx="2314">
                  <c:v>160.5</c:v>
                </c:pt>
                <c:pt idx="2315">
                  <c:v>295.8</c:v>
                </c:pt>
                <c:pt idx="2316">
                  <c:v>303.94</c:v>
                </c:pt>
                <c:pt idx="2317">
                  <c:v>186.32</c:v>
                </c:pt>
                <c:pt idx="2318">
                  <c:v>91.67</c:v>
                </c:pt>
                <c:pt idx="2319">
                  <c:v>261.32</c:v>
                </c:pt>
                <c:pt idx="2320">
                  <c:v>250.96</c:v>
                </c:pt>
                <c:pt idx="2321">
                  <c:v>376.83</c:v>
                </c:pt>
                <c:pt idx="2322">
                  <c:v>257.05</c:v>
                </c:pt>
                <c:pt idx="2323">
                  <c:v>148.16999999999999</c:v>
                </c:pt>
                <c:pt idx="2324">
                  <c:v>190.47</c:v>
                </c:pt>
                <c:pt idx="2325">
                  <c:v>193.46</c:v>
                </c:pt>
                <c:pt idx="2326">
                  <c:v>145.99</c:v>
                </c:pt>
                <c:pt idx="2327">
                  <c:v>249.75</c:v>
                </c:pt>
                <c:pt idx="2328">
                  <c:v>349.12</c:v>
                </c:pt>
                <c:pt idx="2329">
                  <c:v>225.11</c:v>
                </c:pt>
                <c:pt idx="2330">
                  <c:v>200.66</c:v>
                </c:pt>
                <c:pt idx="2331">
                  <c:v>170.15</c:v>
                </c:pt>
                <c:pt idx="2332">
                  <c:v>183.85</c:v>
                </c:pt>
                <c:pt idx="2333">
                  <c:v>231.36</c:v>
                </c:pt>
                <c:pt idx="2334">
                  <c:v>297.87</c:v>
                </c:pt>
                <c:pt idx="2335">
                  <c:v>226.65</c:v>
                </c:pt>
                <c:pt idx="2336">
                  <c:v>305.86</c:v>
                </c:pt>
                <c:pt idx="2337">
                  <c:v>202.41</c:v>
                </c:pt>
                <c:pt idx="2338">
                  <c:v>243.97</c:v>
                </c:pt>
                <c:pt idx="2339">
                  <c:v>469.04</c:v>
                </c:pt>
                <c:pt idx="2340">
                  <c:v>209.09</c:v>
                </c:pt>
                <c:pt idx="2341">
                  <c:v>222.08</c:v>
                </c:pt>
                <c:pt idx="2342">
                  <c:v>155.69999999999999</c:v>
                </c:pt>
                <c:pt idx="2343">
                  <c:v>327.83</c:v>
                </c:pt>
                <c:pt idx="2344">
                  <c:v>146.12</c:v>
                </c:pt>
                <c:pt idx="2345">
                  <c:v>142.46</c:v>
                </c:pt>
                <c:pt idx="2346">
                  <c:v>262.63</c:v>
                </c:pt>
                <c:pt idx="2347">
                  <c:v>190.99</c:v>
                </c:pt>
                <c:pt idx="2348">
                  <c:v>170.71</c:v>
                </c:pt>
                <c:pt idx="2349">
                  <c:v>476.45</c:v>
                </c:pt>
                <c:pt idx="2350">
                  <c:v>173.53</c:v>
                </c:pt>
                <c:pt idx="2351">
                  <c:v>178.47</c:v>
                </c:pt>
                <c:pt idx="2352">
                  <c:v>384.99</c:v>
                </c:pt>
                <c:pt idx="2353">
                  <c:v>343.63</c:v>
                </c:pt>
                <c:pt idx="2354">
                  <c:v>363.44</c:v>
                </c:pt>
                <c:pt idx="2355">
                  <c:v>170.03</c:v>
                </c:pt>
                <c:pt idx="2356">
                  <c:v>134.76</c:v>
                </c:pt>
                <c:pt idx="2357">
                  <c:v>426.59</c:v>
                </c:pt>
                <c:pt idx="2358">
                  <c:v>199.53</c:v>
                </c:pt>
                <c:pt idx="2359">
                  <c:v>257.67</c:v>
                </c:pt>
                <c:pt idx="2360">
                  <c:v>189.1</c:v>
                </c:pt>
                <c:pt idx="2361">
                  <c:v>315.19</c:v>
                </c:pt>
                <c:pt idx="2362">
                  <c:v>350.59</c:v>
                </c:pt>
                <c:pt idx="2363">
                  <c:v>277.81</c:v>
                </c:pt>
                <c:pt idx="2364">
                  <c:v>190.21</c:v>
                </c:pt>
                <c:pt idx="2365">
                  <c:v>188.61</c:v>
                </c:pt>
                <c:pt idx="2366">
                  <c:v>237.01</c:v>
                </c:pt>
                <c:pt idx="2367">
                  <c:v>262.05</c:v>
                </c:pt>
                <c:pt idx="2368">
                  <c:v>160.38</c:v>
                </c:pt>
                <c:pt idx="2369">
                  <c:v>432.62</c:v>
                </c:pt>
                <c:pt idx="2370">
                  <c:v>178.27</c:v>
                </c:pt>
                <c:pt idx="2371">
                  <c:v>150.83000000000001</c:v>
                </c:pt>
                <c:pt idx="2372">
                  <c:v>375.73</c:v>
                </c:pt>
                <c:pt idx="2373">
                  <c:v>295.13</c:v>
                </c:pt>
                <c:pt idx="2374">
                  <c:v>168.76</c:v>
                </c:pt>
                <c:pt idx="2375">
                  <c:v>216.99</c:v>
                </c:pt>
                <c:pt idx="2376">
                  <c:v>248.44</c:v>
                </c:pt>
                <c:pt idx="2377">
                  <c:v>136.94999999999999</c:v>
                </c:pt>
                <c:pt idx="2378">
                  <c:v>313.23</c:v>
                </c:pt>
                <c:pt idx="2379">
                  <c:v>215.79</c:v>
                </c:pt>
                <c:pt idx="2380">
                  <c:v>306.73</c:v>
                </c:pt>
                <c:pt idx="2381">
                  <c:v>262.61</c:v>
                </c:pt>
                <c:pt idx="2382">
                  <c:v>305.08999999999997</c:v>
                </c:pt>
                <c:pt idx="2383">
                  <c:v>196.5</c:v>
                </c:pt>
                <c:pt idx="2384">
                  <c:v>210.1</c:v>
                </c:pt>
                <c:pt idx="2385">
                  <c:v>298.47000000000003</c:v>
                </c:pt>
                <c:pt idx="2386">
                  <c:v>347.74</c:v>
                </c:pt>
                <c:pt idx="2387">
                  <c:v>216.6</c:v>
                </c:pt>
                <c:pt idx="2388">
                  <c:v>280.95999999999998</c:v>
                </c:pt>
                <c:pt idx="2389">
                  <c:v>437.5</c:v>
                </c:pt>
                <c:pt idx="2390">
                  <c:v>244.3</c:v>
                </c:pt>
                <c:pt idx="2391">
                  <c:v>268.10000000000002</c:v>
                </c:pt>
                <c:pt idx="2392">
                  <c:v>154.57</c:v>
                </c:pt>
                <c:pt idx="2393">
                  <c:v>240.17</c:v>
                </c:pt>
                <c:pt idx="2394">
                  <c:v>276.64999999999998</c:v>
                </c:pt>
                <c:pt idx="2395">
                  <c:v>290.85000000000002</c:v>
                </c:pt>
                <c:pt idx="2396">
                  <c:v>187.05</c:v>
                </c:pt>
                <c:pt idx="2397">
                  <c:v>366.19</c:v>
                </c:pt>
                <c:pt idx="2398">
                  <c:v>120.82</c:v>
                </c:pt>
                <c:pt idx="2399">
                  <c:v>110.1</c:v>
                </c:pt>
                <c:pt idx="2400">
                  <c:v>185.21</c:v>
                </c:pt>
                <c:pt idx="2401">
                  <c:v>170.22</c:v>
                </c:pt>
                <c:pt idx="2402">
                  <c:v>172.58</c:v>
                </c:pt>
                <c:pt idx="2403">
                  <c:v>167.78</c:v>
                </c:pt>
                <c:pt idx="2404">
                  <c:v>172.37</c:v>
                </c:pt>
                <c:pt idx="2405">
                  <c:v>204.59</c:v>
                </c:pt>
                <c:pt idx="2406">
                  <c:v>220.75</c:v>
                </c:pt>
                <c:pt idx="2407">
                  <c:v>298.97000000000003</c:v>
                </c:pt>
                <c:pt idx="2408">
                  <c:v>262.52</c:v>
                </c:pt>
                <c:pt idx="2409">
                  <c:v>215.11</c:v>
                </c:pt>
                <c:pt idx="2410">
                  <c:v>234.35</c:v>
                </c:pt>
                <c:pt idx="2411">
                  <c:v>315.25</c:v>
                </c:pt>
                <c:pt idx="2412">
                  <c:v>170.51</c:v>
                </c:pt>
                <c:pt idx="2413">
                  <c:v>195.18</c:v>
                </c:pt>
                <c:pt idx="2414">
                  <c:v>98.86</c:v>
                </c:pt>
                <c:pt idx="2415">
                  <c:v>78.290000000000006</c:v>
                </c:pt>
                <c:pt idx="2416">
                  <c:v>131.57</c:v>
                </c:pt>
                <c:pt idx="2417">
                  <c:v>111.65</c:v>
                </c:pt>
                <c:pt idx="2418">
                  <c:v>94.8</c:v>
                </c:pt>
                <c:pt idx="2419">
                  <c:v>247.41</c:v>
                </c:pt>
                <c:pt idx="2420">
                  <c:v>234.93</c:v>
                </c:pt>
                <c:pt idx="2421">
                  <c:v>323.86</c:v>
                </c:pt>
                <c:pt idx="2422">
                  <c:v>315.86</c:v>
                </c:pt>
                <c:pt idx="2423">
                  <c:v>184.54</c:v>
                </c:pt>
                <c:pt idx="2424">
                  <c:v>144.47999999999999</c:v>
                </c:pt>
                <c:pt idx="2425">
                  <c:v>280.85000000000002</c:v>
                </c:pt>
                <c:pt idx="2426">
                  <c:v>126.63</c:v>
                </c:pt>
                <c:pt idx="2427">
                  <c:v>302.01</c:v>
                </c:pt>
                <c:pt idx="2428">
                  <c:v>186.61</c:v>
                </c:pt>
                <c:pt idx="2429">
                  <c:v>126.75</c:v>
                </c:pt>
                <c:pt idx="2430">
                  <c:v>315.58</c:v>
                </c:pt>
                <c:pt idx="2431">
                  <c:v>234.57</c:v>
                </c:pt>
                <c:pt idx="2432">
                  <c:v>253.48</c:v>
                </c:pt>
                <c:pt idx="2433">
                  <c:v>135.96</c:v>
                </c:pt>
                <c:pt idx="2434">
                  <c:v>223.42</c:v>
                </c:pt>
                <c:pt idx="2435">
                  <c:v>156.84</c:v>
                </c:pt>
                <c:pt idx="2436">
                  <c:v>143.85</c:v>
                </c:pt>
                <c:pt idx="2437">
                  <c:v>623.41999999999996</c:v>
                </c:pt>
                <c:pt idx="2438">
                  <c:v>210.07</c:v>
                </c:pt>
                <c:pt idx="2439">
                  <c:v>218.01</c:v>
                </c:pt>
                <c:pt idx="2440">
                  <c:v>318.76</c:v>
                </c:pt>
                <c:pt idx="2441">
                  <c:v>188.85</c:v>
                </c:pt>
                <c:pt idx="2442">
                  <c:v>176.67</c:v>
                </c:pt>
                <c:pt idx="2443">
                  <c:v>118.27</c:v>
                </c:pt>
                <c:pt idx="2444">
                  <c:v>238.32</c:v>
                </c:pt>
                <c:pt idx="2445">
                  <c:v>255.35</c:v>
                </c:pt>
                <c:pt idx="2446">
                  <c:v>320.54000000000002</c:v>
                </c:pt>
                <c:pt idx="2447">
                  <c:v>191.99</c:v>
                </c:pt>
                <c:pt idx="2448">
                  <c:v>162.78</c:v>
                </c:pt>
                <c:pt idx="2449">
                  <c:v>189.25</c:v>
                </c:pt>
                <c:pt idx="2450">
                  <c:v>240.53</c:v>
                </c:pt>
                <c:pt idx="2451">
                  <c:v>338.41</c:v>
                </c:pt>
                <c:pt idx="2452">
                  <c:v>258.08</c:v>
                </c:pt>
                <c:pt idx="2453">
                  <c:v>261.14</c:v>
                </c:pt>
                <c:pt idx="2454">
                  <c:v>214.59</c:v>
                </c:pt>
                <c:pt idx="2455">
                  <c:v>119.59</c:v>
                </c:pt>
                <c:pt idx="2456">
                  <c:v>169.35</c:v>
                </c:pt>
                <c:pt idx="2457">
                  <c:v>88.98</c:v>
                </c:pt>
                <c:pt idx="2458">
                  <c:v>256.74</c:v>
                </c:pt>
                <c:pt idx="2459">
                  <c:v>285.33999999999997</c:v>
                </c:pt>
                <c:pt idx="2460">
                  <c:v>318.83999999999997</c:v>
                </c:pt>
                <c:pt idx="2461">
                  <c:v>247.46</c:v>
                </c:pt>
                <c:pt idx="2462">
                  <c:v>166.8</c:v>
                </c:pt>
                <c:pt idx="2463">
                  <c:v>305.11</c:v>
                </c:pt>
                <c:pt idx="2464">
                  <c:v>130.51</c:v>
                </c:pt>
                <c:pt idx="2465">
                  <c:v>120.8</c:v>
                </c:pt>
                <c:pt idx="2466">
                  <c:v>297.12</c:v>
                </c:pt>
                <c:pt idx="2467">
                  <c:v>251.47</c:v>
                </c:pt>
                <c:pt idx="2468">
                  <c:v>177.05</c:v>
                </c:pt>
                <c:pt idx="2469">
                  <c:v>229.78</c:v>
                </c:pt>
                <c:pt idx="2470">
                  <c:v>246.33</c:v>
                </c:pt>
                <c:pt idx="2471">
                  <c:v>51.84</c:v>
                </c:pt>
                <c:pt idx="2472">
                  <c:v>134.66999999999999</c:v>
                </c:pt>
                <c:pt idx="2473">
                  <c:v>158.78</c:v>
                </c:pt>
                <c:pt idx="2474">
                  <c:v>158.38</c:v>
                </c:pt>
                <c:pt idx="2475">
                  <c:v>311.45999999999998</c:v>
                </c:pt>
                <c:pt idx="2476">
                  <c:v>170.18</c:v>
                </c:pt>
                <c:pt idx="2477">
                  <c:v>206.28</c:v>
                </c:pt>
                <c:pt idx="2478">
                  <c:v>159.4</c:v>
                </c:pt>
                <c:pt idx="2479">
                  <c:v>273</c:v>
                </c:pt>
                <c:pt idx="2480">
                  <c:v>237.65</c:v>
                </c:pt>
                <c:pt idx="2481">
                  <c:v>134.06</c:v>
                </c:pt>
                <c:pt idx="2482">
                  <c:v>168.18</c:v>
                </c:pt>
                <c:pt idx="2483">
                  <c:v>127.34</c:v>
                </c:pt>
                <c:pt idx="2484">
                  <c:v>182.94</c:v>
                </c:pt>
                <c:pt idx="2485">
                  <c:v>294.19</c:v>
                </c:pt>
                <c:pt idx="2486">
                  <c:v>183.49</c:v>
                </c:pt>
                <c:pt idx="2487">
                  <c:v>139.28</c:v>
                </c:pt>
                <c:pt idx="2488">
                  <c:v>230.86</c:v>
                </c:pt>
                <c:pt idx="2489">
                  <c:v>145.88999999999999</c:v>
                </c:pt>
                <c:pt idx="2490">
                  <c:v>118.69</c:v>
                </c:pt>
                <c:pt idx="2491">
                  <c:v>87.88</c:v>
                </c:pt>
                <c:pt idx="2492">
                  <c:v>194.32</c:v>
                </c:pt>
                <c:pt idx="2493">
                  <c:v>317.23</c:v>
                </c:pt>
                <c:pt idx="2494">
                  <c:v>234.63</c:v>
                </c:pt>
                <c:pt idx="2495">
                  <c:v>292.12</c:v>
                </c:pt>
                <c:pt idx="2496">
                  <c:v>274.77999999999997</c:v>
                </c:pt>
                <c:pt idx="2497">
                  <c:v>280.06</c:v>
                </c:pt>
                <c:pt idx="2498">
                  <c:v>112.39</c:v>
                </c:pt>
                <c:pt idx="2499">
                  <c:v>211.32</c:v>
                </c:pt>
                <c:pt idx="2500">
                  <c:v>196.56</c:v>
                </c:pt>
                <c:pt idx="2501">
                  <c:v>157.18</c:v>
                </c:pt>
                <c:pt idx="2502">
                  <c:v>201.77</c:v>
                </c:pt>
                <c:pt idx="2503">
                  <c:v>231.92</c:v>
                </c:pt>
                <c:pt idx="2504">
                  <c:v>263.3</c:v>
                </c:pt>
                <c:pt idx="2505">
                  <c:v>247.98</c:v>
                </c:pt>
                <c:pt idx="2506">
                  <c:v>220.27</c:v>
                </c:pt>
                <c:pt idx="2507">
                  <c:v>228.36</c:v>
                </c:pt>
                <c:pt idx="2508">
                  <c:v>213.85</c:v>
                </c:pt>
                <c:pt idx="2509">
                  <c:v>159.96</c:v>
                </c:pt>
                <c:pt idx="2510">
                  <c:v>113.5</c:v>
                </c:pt>
                <c:pt idx="2511">
                  <c:v>227.06</c:v>
                </c:pt>
                <c:pt idx="2512">
                  <c:v>237.83</c:v>
                </c:pt>
                <c:pt idx="2513">
                  <c:v>132.66999999999999</c:v>
                </c:pt>
                <c:pt idx="2514">
                  <c:v>468.61</c:v>
                </c:pt>
                <c:pt idx="2515">
                  <c:v>362.08</c:v>
                </c:pt>
                <c:pt idx="2516">
                  <c:v>371.23</c:v>
                </c:pt>
                <c:pt idx="2517">
                  <c:v>224.85</c:v>
                </c:pt>
                <c:pt idx="2518">
                  <c:v>151.22</c:v>
                </c:pt>
                <c:pt idx="2519">
                  <c:v>146.85</c:v>
                </c:pt>
                <c:pt idx="2520">
                  <c:v>155.61000000000001</c:v>
                </c:pt>
                <c:pt idx="2521">
                  <c:v>160.77000000000001</c:v>
                </c:pt>
                <c:pt idx="2522">
                  <c:v>156.31</c:v>
                </c:pt>
                <c:pt idx="2523">
                  <c:v>120.97</c:v>
                </c:pt>
                <c:pt idx="2524">
                  <c:v>165.41</c:v>
                </c:pt>
                <c:pt idx="2525">
                  <c:v>303.63</c:v>
                </c:pt>
                <c:pt idx="2526">
                  <c:v>131.52000000000001</c:v>
                </c:pt>
                <c:pt idx="2527">
                  <c:v>289.08999999999997</c:v>
                </c:pt>
                <c:pt idx="2528">
                  <c:v>296.02</c:v>
                </c:pt>
                <c:pt idx="2529">
                  <c:v>173.8</c:v>
                </c:pt>
                <c:pt idx="2530">
                  <c:v>239.63</c:v>
                </c:pt>
                <c:pt idx="2531">
                  <c:v>229.37</c:v>
                </c:pt>
                <c:pt idx="2532">
                  <c:v>219.56</c:v>
                </c:pt>
                <c:pt idx="2533">
                  <c:v>175.2</c:v>
                </c:pt>
                <c:pt idx="2534">
                  <c:v>202.3</c:v>
                </c:pt>
                <c:pt idx="2535">
                  <c:v>127.6</c:v>
                </c:pt>
                <c:pt idx="2536">
                  <c:v>213.37</c:v>
                </c:pt>
                <c:pt idx="2537">
                  <c:v>113.82</c:v>
                </c:pt>
                <c:pt idx="2538">
                  <c:v>144.58000000000001</c:v>
                </c:pt>
                <c:pt idx="2539">
                  <c:v>230.31</c:v>
                </c:pt>
                <c:pt idx="2540">
                  <c:v>118.88</c:v>
                </c:pt>
                <c:pt idx="2541">
                  <c:v>168.2</c:v>
                </c:pt>
                <c:pt idx="2542">
                  <c:v>206.28</c:v>
                </c:pt>
                <c:pt idx="2543">
                  <c:v>223.55</c:v>
                </c:pt>
                <c:pt idx="2544">
                  <c:v>380.51</c:v>
                </c:pt>
                <c:pt idx="2545">
                  <c:v>207.74</c:v>
                </c:pt>
                <c:pt idx="2546">
                  <c:v>194.88</c:v>
                </c:pt>
                <c:pt idx="2547">
                  <c:v>550.51</c:v>
                </c:pt>
                <c:pt idx="2548">
                  <c:v>305.7</c:v>
                </c:pt>
                <c:pt idx="2549">
                  <c:v>259.68</c:v>
                </c:pt>
                <c:pt idx="2550">
                  <c:v>468.42</c:v>
                </c:pt>
                <c:pt idx="2551">
                  <c:v>382.42</c:v>
                </c:pt>
                <c:pt idx="2552">
                  <c:v>281.82</c:v>
                </c:pt>
                <c:pt idx="2553">
                  <c:v>354.69</c:v>
                </c:pt>
                <c:pt idx="2554">
                  <c:v>324.77999999999997</c:v>
                </c:pt>
                <c:pt idx="2555">
                  <c:v>323.63</c:v>
                </c:pt>
                <c:pt idx="2556">
                  <c:v>243.51</c:v>
                </c:pt>
                <c:pt idx="2557">
                  <c:v>256.8</c:v>
                </c:pt>
                <c:pt idx="2558">
                  <c:v>256.23</c:v>
                </c:pt>
                <c:pt idx="2559">
                  <c:v>266.8</c:v>
                </c:pt>
                <c:pt idx="2560">
                  <c:v>136.94999999999999</c:v>
                </c:pt>
                <c:pt idx="2561">
                  <c:v>201.92</c:v>
                </c:pt>
                <c:pt idx="2562">
                  <c:v>299.48</c:v>
                </c:pt>
                <c:pt idx="2563">
                  <c:v>230.2</c:v>
                </c:pt>
                <c:pt idx="2564">
                  <c:v>243.5</c:v>
                </c:pt>
                <c:pt idx="2565">
                  <c:v>320.16000000000003</c:v>
                </c:pt>
                <c:pt idx="2566">
                  <c:v>221.38</c:v>
                </c:pt>
                <c:pt idx="2567">
                  <c:v>179.29</c:v>
                </c:pt>
                <c:pt idx="2568">
                  <c:v>179.97</c:v>
                </c:pt>
                <c:pt idx="2569">
                  <c:v>420.02</c:v>
                </c:pt>
                <c:pt idx="2570">
                  <c:v>147.51</c:v>
                </c:pt>
                <c:pt idx="2571">
                  <c:v>241.31</c:v>
                </c:pt>
                <c:pt idx="2572">
                  <c:v>216.35</c:v>
                </c:pt>
                <c:pt idx="2573">
                  <c:v>252.53</c:v>
                </c:pt>
                <c:pt idx="2574">
                  <c:v>242.91</c:v>
                </c:pt>
                <c:pt idx="2575">
                  <c:v>155.07</c:v>
                </c:pt>
                <c:pt idx="2576">
                  <c:v>169.03</c:v>
                </c:pt>
                <c:pt idx="2577">
                  <c:v>251.6</c:v>
                </c:pt>
                <c:pt idx="2578">
                  <c:v>233.94</c:v>
                </c:pt>
                <c:pt idx="2579">
                  <c:v>387.34</c:v>
                </c:pt>
                <c:pt idx="2580">
                  <c:v>307.95999999999998</c:v>
                </c:pt>
                <c:pt idx="2581">
                  <c:v>178.56</c:v>
                </c:pt>
                <c:pt idx="2582">
                  <c:v>221.86</c:v>
                </c:pt>
                <c:pt idx="2583">
                  <c:v>172.33</c:v>
                </c:pt>
                <c:pt idx="2584">
                  <c:v>220.76</c:v>
                </c:pt>
                <c:pt idx="2585">
                  <c:v>187.41</c:v>
                </c:pt>
                <c:pt idx="2586">
                  <c:v>181.69</c:v>
                </c:pt>
                <c:pt idx="2587">
                  <c:v>337.52</c:v>
                </c:pt>
                <c:pt idx="2588">
                  <c:v>302.77999999999997</c:v>
                </c:pt>
                <c:pt idx="2589">
                  <c:v>202.12</c:v>
                </c:pt>
                <c:pt idx="2590">
                  <c:v>131.84</c:v>
                </c:pt>
                <c:pt idx="2591">
                  <c:v>158.71</c:v>
                </c:pt>
                <c:pt idx="2592">
                  <c:v>140.26</c:v>
                </c:pt>
                <c:pt idx="2593">
                  <c:v>339.09</c:v>
                </c:pt>
                <c:pt idx="2594">
                  <c:v>136.78</c:v>
                </c:pt>
                <c:pt idx="2595">
                  <c:v>283.79000000000002</c:v>
                </c:pt>
                <c:pt idx="2596">
                  <c:v>122.62</c:v>
                </c:pt>
                <c:pt idx="2597">
                  <c:v>318.57</c:v>
                </c:pt>
                <c:pt idx="2598">
                  <c:v>231.87</c:v>
                </c:pt>
                <c:pt idx="2599">
                  <c:v>303.08999999999997</c:v>
                </c:pt>
                <c:pt idx="2600">
                  <c:v>168.68</c:v>
                </c:pt>
                <c:pt idx="2601">
                  <c:v>229.35</c:v>
                </c:pt>
                <c:pt idx="2602">
                  <c:v>169.83</c:v>
                </c:pt>
                <c:pt idx="2603">
                  <c:v>185.55</c:v>
                </c:pt>
                <c:pt idx="2604">
                  <c:v>193.6</c:v>
                </c:pt>
                <c:pt idx="2605">
                  <c:v>129.57</c:v>
                </c:pt>
                <c:pt idx="2606">
                  <c:v>190.56</c:v>
                </c:pt>
                <c:pt idx="2607">
                  <c:v>89.03</c:v>
                </c:pt>
                <c:pt idx="2608">
                  <c:v>157.57</c:v>
                </c:pt>
                <c:pt idx="2609">
                  <c:v>228.56</c:v>
                </c:pt>
                <c:pt idx="2610">
                  <c:v>238.39</c:v>
                </c:pt>
                <c:pt idx="2611">
                  <c:v>150.27000000000001</c:v>
                </c:pt>
                <c:pt idx="2612">
                  <c:v>216.98</c:v>
                </c:pt>
                <c:pt idx="2613">
                  <c:v>176.53</c:v>
                </c:pt>
                <c:pt idx="2614">
                  <c:v>237.33</c:v>
                </c:pt>
                <c:pt idx="2615">
                  <c:v>157.57</c:v>
                </c:pt>
                <c:pt idx="2616">
                  <c:v>287.87</c:v>
                </c:pt>
                <c:pt idx="2617">
                  <c:v>227.67</c:v>
                </c:pt>
                <c:pt idx="2618">
                  <c:v>206.69</c:v>
                </c:pt>
                <c:pt idx="2619">
                  <c:v>175.04</c:v>
                </c:pt>
                <c:pt idx="2620">
                  <c:v>350.07</c:v>
                </c:pt>
                <c:pt idx="2621">
                  <c:v>303.74</c:v>
                </c:pt>
                <c:pt idx="2622">
                  <c:v>199.24</c:v>
                </c:pt>
                <c:pt idx="2623">
                  <c:v>186.73</c:v>
                </c:pt>
                <c:pt idx="2624">
                  <c:v>267.5</c:v>
                </c:pt>
                <c:pt idx="2625">
                  <c:v>159.52000000000001</c:v>
                </c:pt>
                <c:pt idx="2626">
                  <c:v>190.81</c:v>
                </c:pt>
                <c:pt idx="2627">
                  <c:v>99.41</c:v>
                </c:pt>
                <c:pt idx="2628">
                  <c:v>129.04</c:v>
                </c:pt>
                <c:pt idx="2629">
                  <c:v>145.47</c:v>
                </c:pt>
                <c:pt idx="2630">
                  <c:v>210.24</c:v>
                </c:pt>
                <c:pt idx="2631">
                  <c:v>252.64</c:v>
                </c:pt>
                <c:pt idx="2632">
                  <c:v>259.63</c:v>
                </c:pt>
                <c:pt idx="2633">
                  <c:v>264.64999999999998</c:v>
                </c:pt>
                <c:pt idx="2634">
                  <c:v>240.66</c:v>
                </c:pt>
                <c:pt idx="2635">
                  <c:v>240.88</c:v>
                </c:pt>
                <c:pt idx="2636">
                  <c:v>191.55</c:v>
                </c:pt>
                <c:pt idx="2637">
                  <c:v>269.20999999999998</c:v>
                </c:pt>
                <c:pt idx="2638">
                  <c:v>191.99</c:v>
                </c:pt>
                <c:pt idx="2639">
                  <c:v>217.6</c:v>
                </c:pt>
                <c:pt idx="2640">
                  <c:v>650</c:v>
                </c:pt>
                <c:pt idx="2641">
                  <c:v>424.55</c:v>
                </c:pt>
                <c:pt idx="2642">
                  <c:v>471.8</c:v>
                </c:pt>
                <c:pt idx="2643">
                  <c:v>150.74</c:v>
                </c:pt>
                <c:pt idx="2644">
                  <c:v>158.16999999999999</c:v>
                </c:pt>
                <c:pt idx="2645">
                  <c:v>242.21</c:v>
                </c:pt>
                <c:pt idx="2646">
                  <c:v>160.03</c:v>
                </c:pt>
                <c:pt idx="2647">
                  <c:v>147.41</c:v>
                </c:pt>
                <c:pt idx="2648">
                  <c:v>137.5</c:v>
                </c:pt>
                <c:pt idx="2649">
                  <c:v>149.13</c:v>
                </c:pt>
                <c:pt idx="2650">
                  <c:v>455.32</c:v>
                </c:pt>
                <c:pt idx="2651">
                  <c:v>216.69</c:v>
                </c:pt>
                <c:pt idx="2652">
                  <c:v>228.04</c:v>
                </c:pt>
                <c:pt idx="2653">
                  <c:v>251.48</c:v>
                </c:pt>
                <c:pt idx="2654">
                  <c:v>250.73</c:v>
                </c:pt>
                <c:pt idx="2655">
                  <c:v>244.21</c:v>
                </c:pt>
                <c:pt idx="2656">
                  <c:v>172.36</c:v>
                </c:pt>
                <c:pt idx="2657">
                  <c:v>229.64</c:v>
                </c:pt>
                <c:pt idx="2658">
                  <c:v>242.54</c:v>
                </c:pt>
                <c:pt idx="2659">
                  <c:v>174.52</c:v>
                </c:pt>
                <c:pt idx="2660">
                  <c:v>311.17</c:v>
                </c:pt>
                <c:pt idx="2661">
                  <c:v>183.72</c:v>
                </c:pt>
                <c:pt idx="2662">
                  <c:v>184.02</c:v>
                </c:pt>
                <c:pt idx="2663">
                  <c:v>344.24</c:v>
                </c:pt>
                <c:pt idx="2664">
                  <c:v>221.85</c:v>
                </c:pt>
                <c:pt idx="2665">
                  <c:v>119.1</c:v>
                </c:pt>
                <c:pt idx="2666">
                  <c:v>293.33</c:v>
                </c:pt>
                <c:pt idx="2667">
                  <c:v>207.09</c:v>
                </c:pt>
                <c:pt idx="2668">
                  <c:v>148.4</c:v>
                </c:pt>
                <c:pt idx="2669">
                  <c:v>158.44</c:v>
                </c:pt>
                <c:pt idx="2670">
                  <c:v>145.88999999999999</c:v>
                </c:pt>
                <c:pt idx="2671">
                  <c:v>232.34</c:v>
                </c:pt>
                <c:pt idx="2672">
                  <c:v>107.45</c:v>
                </c:pt>
                <c:pt idx="2673">
                  <c:v>223.96</c:v>
                </c:pt>
                <c:pt idx="2674">
                  <c:v>274.55</c:v>
                </c:pt>
                <c:pt idx="2675">
                  <c:v>187.81</c:v>
                </c:pt>
                <c:pt idx="2676">
                  <c:v>261.08999999999997</c:v>
                </c:pt>
                <c:pt idx="2677">
                  <c:v>232.74</c:v>
                </c:pt>
                <c:pt idx="2678">
                  <c:v>318.52999999999997</c:v>
                </c:pt>
                <c:pt idx="2679">
                  <c:v>344.17</c:v>
                </c:pt>
                <c:pt idx="2680">
                  <c:v>276.18</c:v>
                </c:pt>
                <c:pt idx="2681">
                  <c:v>293.31</c:v>
                </c:pt>
                <c:pt idx="2682">
                  <c:v>278.37</c:v>
                </c:pt>
                <c:pt idx="2683">
                  <c:v>174.64</c:v>
                </c:pt>
                <c:pt idx="2684">
                  <c:v>173.04</c:v>
                </c:pt>
                <c:pt idx="2685">
                  <c:v>400.94</c:v>
                </c:pt>
                <c:pt idx="2686">
                  <c:v>200.17</c:v>
                </c:pt>
                <c:pt idx="2687">
                  <c:v>171.37</c:v>
                </c:pt>
                <c:pt idx="2688">
                  <c:v>374.81</c:v>
                </c:pt>
                <c:pt idx="2689">
                  <c:v>386.21</c:v>
                </c:pt>
                <c:pt idx="2690">
                  <c:v>242.67</c:v>
                </c:pt>
                <c:pt idx="2691">
                  <c:v>287.32</c:v>
                </c:pt>
                <c:pt idx="2692">
                  <c:v>306.54000000000002</c:v>
                </c:pt>
                <c:pt idx="2693">
                  <c:v>191.01</c:v>
                </c:pt>
                <c:pt idx="2694">
                  <c:v>375.22</c:v>
                </c:pt>
                <c:pt idx="2695">
                  <c:v>367.5</c:v>
                </c:pt>
                <c:pt idx="2696">
                  <c:v>228.56</c:v>
                </c:pt>
                <c:pt idx="2697">
                  <c:v>230.85</c:v>
                </c:pt>
                <c:pt idx="2698">
                  <c:v>262.26</c:v>
                </c:pt>
                <c:pt idx="2699">
                  <c:v>277.04000000000002</c:v>
                </c:pt>
                <c:pt idx="2700">
                  <c:v>155.97999999999999</c:v>
                </c:pt>
                <c:pt idx="2701">
                  <c:v>228.38</c:v>
                </c:pt>
                <c:pt idx="2702">
                  <c:v>228.92</c:v>
                </c:pt>
                <c:pt idx="2703">
                  <c:v>162.13</c:v>
                </c:pt>
                <c:pt idx="2704">
                  <c:v>157.74</c:v>
                </c:pt>
                <c:pt idx="2705">
                  <c:v>151.78</c:v>
                </c:pt>
                <c:pt idx="2706">
                  <c:v>77.3</c:v>
                </c:pt>
                <c:pt idx="2707">
                  <c:v>362.37</c:v>
                </c:pt>
                <c:pt idx="2708">
                  <c:v>254.47</c:v>
                </c:pt>
                <c:pt idx="2709">
                  <c:v>154.75</c:v>
                </c:pt>
                <c:pt idx="2710">
                  <c:v>266.8</c:v>
                </c:pt>
                <c:pt idx="2711">
                  <c:v>187.04</c:v>
                </c:pt>
                <c:pt idx="2712">
                  <c:v>222.16</c:v>
                </c:pt>
                <c:pt idx="2713">
                  <c:v>213</c:v>
                </c:pt>
                <c:pt idx="2714">
                  <c:v>315.72000000000003</c:v>
                </c:pt>
                <c:pt idx="2715">
                  <c:v>166.12</c:v>
                </c:pt>
                <c:pt idx="2716">
                  <c:v>73.400000000000006</c:v>
                </c:pt>
                <c:pt idx="2717">
                  <c:v>280.67</c:v>
                </c:pt>
                <c:pt idx="2718">
                  <c:v>214.63</c:v>
                </c:pt>
                <c:pt idx="2719">
                  <c:v>261.68</c:v>
                </c:pt>
                <c:pt idx="2720">
                  <c:v>255.72</c:v>
                </c:pt>
                <c:pt idx="2721">
                  <c:v>178.34</c:v>
                </c:pt>
                <c:pt idx="2722">
                  <c:v>220.74</c:v>
                </c:pt>
                <c:pt idx="2723">
                  <c:v>153.28</c:v>
                </c:pt>
                <c:pt idx="2724">
                  <c:v>268.58</c:v>
                </c:pt>
                <c:pt idx="2725">
                  <c:v>215.74</c:v>
                </c:pt>
                <c:pt idx="2726">
                  <c:v>573.38</c:v>
                </c:pt>
                <c:pt idx="2727">
                  <c:v>154.5</c:v>
                </c:pt>
                <c:pt idx="2728">
                  <c:v>282.3</c:v>
                </c:pt>
                <c:pt idx="2729">
                  <c:v>126.86</c:v>
                </c:pt>
                <c:pt idx="2730">
                  <c:v>167.2</c:v>
                </c:pt>
                <c:pt idx="2731">
                  <c:v>197.15</c:v>
                </c:pt>
                <c:pt idx="2732">
                  <c:v>198.72</c:v>
                </c:pt>
                <c:pt idx="2733">
                  <c:v>235.68</c:v>
                </c:pt>
                <c:pt idx="2734">
                  <c:v>253.17</c:v>
                </c:pt>
                <c:pt idx="2735">
                  <c:v>197.71</c:v>
                </c:pt>
                <c:pt idx="2736">
                  <c:v>232.05</c:v>
                </c:pt>
                <c:pt idx="2737">
                  <c:v>267.8</c:v>
                </c:pt>
                <c:pt idx="2738">
                  <c:v>238.74</c:v>
                </c:pt>
                <c:pt idx="2739">
                  <c:v>258.31</c:v>
                </c:pt>
                <c:pt idx="2740">
                  <c:v>351.99</c:v>
                </c:pt>
                <c:pt idx="2741">
                  <c:v>346.79</c:v>
                </c:pt>
                <c:pt idx="2742">
                  <c:v>241.03</c:v>
                </c:pt>
                <c:pt idx="2743">
                  <c:v>239.55</c:v>
                </c:pt>
                <c:pt idx="2744">
                  <c:v>172.54</c:v>
                </c:pt>
                <c:pt idx="2745">
                  <c:v>220.02</c:v>
                </c:pt>
                <c:pt idx="2746">
                  <c:v>204.74</c:v>
                </c:pt>
                <c:pt idx="2747">
                  <c:v>187.79</c:v>
                </c:pt>
                <c:pt idx="2748">
                  <c:v>138.29</c:v>
                </c:pt>
                <c:pt idx="2749">
                  <c:v>119.65</c:v>
                </c:pt>
                <c:pt idx="2750">
                  <c:v>126.6</c:v>
                </c:pt>
                <c:pt idx="2751">
                  <c:v>176.03</c:v>
                </c:pt>
                <c:pt idx="2752">
                  <c:v>279.85000000000002</c:v>
                </c:pt>
                <c:pt idx="2753">
                  <c:v>500.81</c:v>
                </c:pt>
                <c:pt idx="2754">
                  <c:v>468.01</c:v>
                </c:pt>
                <c:pt idx="2755">
                  <c:v>139.94999999999999</c:v>
                </c:pt>
                <c:pt idx="2756">
                  <c:v>241.03</c:v>
                </c:pt>
                <c:pt idx="2757">
                  <c:v>178.49</c:v>
                </c:pt>
                <c:pt idx="2758">
                  <c:v>163.91</c:v>
                </c:pt>
                <c:pt idx="2759">
                  <c:v>349.16</c:v>
                </c:pt>
                <c:pt idx="2760">
                  <c:v>219.36</c:v>
                </c:pt>
                <c:pt idx="2761">
                  <c:v>198.34</c:v>
                </c:pt>
                <c:pt idx="2762">
                  <c:v>304.44</c:v>
                </c:pt>
                <c:pt idx="2763">
                  <c:v>265.20999999999998</c:v>
                </c:pt>
                <c:pt idx="2764">
                  <c:v>214.46</c:v>
                </c:pt>
                <c:pt idx="2765">
                  <c:v>182.34</c:v>
                </c:pt>
                <c:pt idx="2766">
                  <c:v>232.12</c:v>
                </c:pt>
                <c:pt idx="2767">
                  <c:v>199.92</c:v>
                </c:pt>
                <c:pt idx="2768">
                  <c:v>204.77</c:v>
                </c:pt>
                <c:pt idx="2769">
                  <c:v>127.37</c:v>
                </c:pt>
                <c:pt idx="2770">
                  <c:v>212.84</c:v>
                </c:pt>
                <c:pt idx="2771">
                  <c:v>242.92</c:v>
                </c:pt>
                <c:pt idx="2772">
                  <c:v>212.01</c:v>
                </c:pt>
                <c:pt idx="2773">
                  <c:v>110.16</c:v>
                </c:pt>
                <c:pt idx="2774">
                  <c:v>279.45999999999998</c:v>
                </c:pt>
                <c:pt idx="2775">
                  <c:v>194.36</c:v>
                </c:pt>
                <c:pt idx="2776">
                  <c:v>186.35</c:v>
                </c:pt>
                <c:pt idx="2777">
                  <c:v>145.66</c:v>
                </c:pt>
                <c:pt idx="2778">
                  <c:v>110.35</c:v>
                </c:pt>
                <c:pt idx="2779">
                  <c:v>118.5</c:v>
                </c:pt>
                <c:pt idx="2780">
                  <c:v>210.88</c:v>
                </c:pt>
                <c:pt idx="2781">
                  <c:v>316.88</c:v>
                </c:pt>
                <c:pt idx="2782">
                  <c:v>168.81</c:v>
                </c:pt>
                <c:pt idx="2783">
                  <c:v>232.14</c:v>
                </c:pt>
                <c:pt idx="2784">
                  <c:v>350.25</c:v>
                </c:pt>
                <c:pt idx="2785">
                  <c:v>224.65</c:v>
                </c:pt>
                <c:pt idx="2786">
                  <c:v>255.94</c:v>
                </c:pt>
                <c:pt idx="2787">
                  <c:v>475.36</c:v>
                </c:pt>
                <c:pt idx="2788">
                  <c:v>261.91000000000003</c:v>
                </c:pt>
                <c:pt idx="2789">
                  <c:v>317.77</c:v>
                </c:pt>
                <c:pt idx="2790">
                  <c:v>204.85</c:v>
                </c:pt>
                <c:pt idx="2791">
                  <c:v>220.03</c:v>
                </c:pt>
                <c:pt idx="2792">
                  <c:v>295.99</c:v>
                </c:pt>
                <c:pt idx="2793">
                  <c:v>124.42</c:v>
                </c:pt>
                <c:pt idx="2794">
                  <c:v>196.07</c:v>
                </c:pt>
                <c:pt idx="2795">
                  <c:v>155.32</c:v>
                </c:pt>
                <c:pt idx="2796">
                  <c:v>260.52999999999997</c:v>
                </c:pt>
                <c:pt idx="2797">
                  <c:v>273.51</c:v>
                </c:pt>
                <c:pt idx="2798">
                  <c:v>246.05</c:v>
                </c:pt>
                <c:pt idx="2799">
                  <c:v>125.92</c:v>
                </c:pt>
                <c:pt idx="2800">
                  <c:v>197.8</c:v>
                </c:pt>
                <c:pt idx="2801">
                  <c:v>187.34</c:v>
                </c:pt>
                <c:pt idx="2802">
                  <c:v>202.73</c:v>
                </c:pt>
                <c:pt idx="2803">
                  <c:v>414.11</c:v>
                </c:pt>
                <c:pt idx="2804">
                  <c:v>233.97</c:v>
                </c:pt>
                <c:pt idx="2805">
                  <c:v>119.08</c:v>
                </c:pt>
                <c:pt idx="2806">
                  <c:v>221.78</c:v>
                </c:pt>
                <c:pt idx="2807">
                  <c:v>155.19</c:v>
                </c:pt>
                <c:pt idx="2808">
                  <c:v>157.02000000000001</c:v>
                </c:pt>
                <c:pt idx="2809">
                  <c:v>130.08000000000001</c:v>
                </c:pt>
                <c:pt idx="2810">
                  <c:v>387.91</c:v>
                </c:pt>
                <c:pt idx="2811">
                  <c:v>206.18</c:v>
                </c:pt>
                <c:pt idx="2812">
                  <c:v>266.8</c:v>
                </c:pt>
                <c:pt idx="2813">
                  <c:v>207.84</c:v>
                </c:pt>
                <c:pt idx="2814">
                  <c:v>120.99</c:v>
                </c:pt>
                <c:pt idx="2815">
                  <c:v>173.94</c:v>
                </c:pt>
                <c:pt idx="2816">
                  <c:v>185.4</c:v>
                </c:pt>
                <c:pt idx="2817">
                  <c:v>259.86</c:v>
                </c:pt>
                <c:pt idx="2818">
                  <c:v>255.95</c:v>
                </c:pt>
                <c:pt idx="2819">
                  <c:v>254.34</c:v>
                </c:pt>
                <c:pt idx="2820">
                  <c:v>374.96</c:v>
                </c:pt>
                <c:pt idx="2821">
                  <c:v>398.1</c:v>
                </c:pt>
                <c:pt idx="2822">
                  <c:v>155.66999999999999</c:v>
                </c:pt>
                <c:pt idx="2823">
                  <c:v>108.56</c:v>
                </c:pt>
                <c:pt idx="2824">
                  <c:v>151.30000000000001</c:v>
                </c:pt>
                <c:pt idx="2825">
                  <c:v>189.11</c:v>
                </c:pt>
                <c:pt idx="2826">
                  <c:v>229.58</c:v>
                </c:pt>
                <c:pt idx="2827">
                  <c:v>240.95</c:v>
                </c:pt>
                <c:pt idx="2828">
                  <c:v>171.67</c:v>
                </c:pt>
                <c:pt idx="2829">
                  <c:v>271.85000000000002</c:v>
                </c:pt>
                <c:pt idx="2830">
                  <c:v>286.33999999999997</c:v>
                </c:pt>
                <c:pt idx="2831">
                  <c:v>299.36</c:v>
                </c:pt>
                <c:pt idx="2832">
                  <c:v>201.62</c:v>
                </c:pt>
                <c:pt idx="2833">
                  <c:v>300.79000000000002</c:v>
                </c:pt>
                <c:pt idx="2834">
                  <c:v>183.29</c:v>
                </c:pt>
                <c:pt idx="2835">
                  <c:v>450.39</c:v>
                </c:pt>
                <c:pt idx="2836">
                  <c:v>145.88</c:v>
                </c:pt>
                <c:pt idx="2837">
                  <c:v>226.13</c:v>
                </c:pt>
                <c:pt idx="2838">
                  <c:v>344.19</c:v>
                </c:pt>
                <c:pt idx="2839">
                  <c:v>275.60000000000002</c:v>
                </c:pt>
                <c:pt idx="2840">
                  <c:v>267.77999999999997</c:v>
                </c:pt>
                <c:pt idx="2841">
                  <c:v>304.42</c:v>
                </c:pt>
                <c:pt idx="2842">
                  <c:v>172.2</c:v>
                </c:pt>
                <c:pt idx="2843">
                  <c:v>129.56</c:v>
                </c:pt>
                <c:pt idx="2844">
                  <c:v>132.26</c:v>
                </c:pt>
                <c:pt idx="2845">
                  <c:v>141.84</c:v>
                </c:pt>
                <c:pt idx="2846">
                  <c:v>172.91</c:v>
                </c:pt>
                <c:pt idx="2847">
                  <c:v>408.25</c:v>
                </c:pt>
                <c:pt idx="2848">
                  <c:v>262.64999999999998</c:v>
                </c:pt>
                <c:pt idx="2849">
                  <c:v>346.98</c:v>
                </c:pt>
                <c:pt idx="2850">
                  <c:v>495.18</c:v>
                </c:pt>
                <c:pt idx="2851">
                  <c:v>159.66999999999999</c:v>
                </c:pt>
                <c:pt idx="2852">
                  <c:v>148.03</c:v>
                </c:pt>
                <c:pt idx="2853">
                  <c:v>254.81</c:v>
                </c:pt>
                <c:pt idx="2854">
                  <c:v>143.69999999999999</c:v>
                </c:pt>
                <c:pt idx="2855">
                  <c:v>158.13</c:v>
                </c:pt>
                <c:pt idx="2856">
                  <c:v>96.51</c:v>
                </c:pt>
                <c:pt idx="2857">
                  <c:v>329.37</c:v>
                </c:pt>
                <c:pt idx="2858">
                  <c:v>322.18</c:v>
                </c:pt>
                <c:pt idx="2859">
                  <c:v>212.84</c:v>
                </c:pt>
                <c:pt idx="2860">
                  <c:v>419.44</c:v>
                </c:pt>
                <c:pt idx="2861">
                  <c:v>483.94</c:v>
                </c:pt>
                <c:pt idx="2862">
                  <c:v>198.61</c:v>
                </c:pt>
                <c:pt idx="2863">
                  <c:v>125.16</c:v>
                </c:pt>
                <c:pt idx="2864">
                  <c:v>153.51</c:v>
                </c:pt>
                <c:pt idx="2865">
                  <c:v>170.08</c:v>
                </c:pt>
                <c:pt idx="2866">
                  <c:v>166.08</c:v>
                </c:pt>
                <c:pt idx="2867">
                  <c:v>104.4</c:v>
                </c:pt>
                <c:pt idx="2868">
                  <c:v>308.85000000000002</c:v>
                </c:pt>
                <c:pt idx="2869">
                  <c:v>137.78</c:v>
                </c:pt>
                <c:pt idx="2870">
                  <c:v>106.9</c:v>
                </c:pt>
                <c:pt idx="2871">
                  <c:v>154.86000000000001</c:v>
                </c:pt>
                <c:pt idx="2872">
                  <c:v>255.91</c:v>
                </c:pt>
                <c:pt idx="2873">
                  <c:v>232.56</c:v>
                </c:pt>
                <c:pt idx="2874">
                  <c:v>199.77</c:v>
                </c:pt>
                <c:pt idx="2875">
                  <c:v>104.05</c:v>
                </c:pt>
                <c:pt idx="2876">
                  <c:v>136.36000000000001</c:v>
                </c:pt>
                <c:pt idx="2877">
                  <c:v>216.47</c:v>
                </c:pt>
                <c:pt idx="2878">
                  <c:v>121.22</c:v>
                </c:pt>
                <c:pt idx="2879">
                  <c:v>395.94</c:v>
                </c:pt>
                <c:pt idx="2880">
                  <c:v>351.03</c:v>
                </c:pt>
                <c:pt idx="2881">
                  <c:v>255.48</c:v>
                </c:pt>
                <c:pt idx="2882">
                  <c:v>351.39</c:v>
                </c:pt>
                <c:pt idx="2883">
                  <c:v>402.49</c:v>
                </c:pt>
                <c:pt idx="2884">
                  <c:v>104.96</c:v>
                </c:pt>
                <c:pt idx="2885">
                  <c:v>211.18</c:v>
                </c:pt>
                <c:pt idx="2886">
                  <c:v>228.51</c:v>
                </c:pt>
                <c:pt idx="2887">
                  <c:v>201.66</c:v>
                </c:pt>
                <c:pt idx="2888">
                  <c:v>265.17</c:v>
                </c:pt>
                <c:pt idx="2889">
                  <c:v>246.15</c:v>
                </c:pt>
                <c:pt idx="2890">
                  <c:v>155.75</c:v>
                </c:pt>
                <c:pt idx="2891">
                  <c:v>356.36</c:v>
                </c:pt>
                <c:pt idx="2892">
                  <c:v>132.84</c:v>
                </c:pt>
                <c:pt idx="2893">
                  <c:v>420.34</c:v>
                </c:pt>
                <c:pt idx="2894">
                  <c:v>424.86</c:v>
                </c:pt>
                <c:pt idx="2895">
                  <c:v>242.01</c:v>
                </c:pt>
                <c:pt idx="2896">
                  <c:v>398.7</c:v>
                </c:pt>
                <c:pt idx="2897">
                  <c:v>239.73</c:v>
                </c:pt>
                <c:pt idx="2898">
                  <c:v>291.54000000000002</c:v>
                </c:pt>
                <c:pt idx="2899">
                  <c:v>204.02</c:v>
                </c:pt>
                <c:pt idx="2900">
                  <c:v>297.31</c:v>
                </c:pt>
                <c:pt idx="2901">
                  <c:v>266.56</c:v>
                </c:pt>
                <c:pt idx="2902">
                  <c:v>223.03</c:v>
                </c:pt>
                <c:pt idx="2903">
                  <c:v>317.58999999999997</c:v>
                </c:pt>
                <c:pt idx="2904">
                  <c:v>164.71</c:v>
                </c:pt>
                <c:pt idx="2905">
                  <c:v>140.81</c:v>
                </c:pt>
                <c:pt idx="2906">
                  <c:v>133.6</c:v>
                </c:pt>
                <c:pt idx="2907">
                  <c:v>138.28</c:v>
                </c:pt>
                <c:pt idx="2908">
                  <c:v>240.83</c:v>
                </c:pt>
                <c:pt idx="2909">
                  <c:v>220.67</c:v>
                </c:pt>
                <c:pt idx="2910">
                  <c:v>88.11</c:v>
                </c:pt>
                <c:pt idx="2911">
                  <c:v>313.86</c:v>
                </c:pt>
                <c:pt idx="2912">
                  <c:v>177.77</c:v>
                </c:pt>
                <c:pt idx="2913">
                  <c:v>167.16</c:v>
                </c:pt>
                <c:pt idx="2914">
                  <c:v>262.58999999999997</c:v>
                </c:pt>
                <c:pt idx="2915">
                  <c:v>228.3</c:v>
                </c:pt>
                <c:pt idx="2916">
                  <c:v>450.39</c:v>
                </c:pt>
                <c:pt idx="2917">
                  <c:v>129.72999999999999</c:v>
                </c:pt>
                <c:pt idx="2918">
                  <c:v>221.97</c:v>
                </c:pt>
                <c:pt idx="2919">
                  <c:v>115.24</c:v>
                </c:pt>
                <c:pt idx="2920">
                  <c:v>220.62</c:v>
                </c:pt>
                <c:pt idx="2921">
                  <c:v>123.57</c:v>
                </c:pt>
                <c:pt idx="2922">
                  <c:v>264.92</c:v>
                </c:pt>
                <c:pt idx="2923">
                  <c:v>245.92</c:v>
                </c:pt>
                <c:pt idx="2924">
                  <c:v>650</c:v>
                </c:pt>
                <c:pt idx="2925">
                  <c:v>368.56</c:v>
                </c:pt>
                <c:pt idx="2926">
                  <c:v>457.16</c:v>
                </c:pt>
                <c:pt idx="2927">
                  <c:v>315.27999999999997</c:v>
                </c:pt>
                <c:pt idx="2928">
                  <c:v>344.67</c:v>
                </c:pt>
                <c:pt idx="2929">
                  <c:v>426.39</c:v>
                </c:pt>
                <c:pt idx="2930">
                  <c:v>213.73</c:v>
                </c:pt>
                <c:pt idx="2931">
                  <c:v>327</c:v>
                </c:pt>
                <c:pt idx="2932">
                  <c:v>289.5</c:v>
                </c:pt>
                <c:pt idx="2933">
                  <c:v>446.13</c:v>
                </c:pt>
                <c:pt idx="2934">
                  <c:v>185.4</c:v>
                </c:pt>
                <c:pt idx="2935">
                  <c:v>252.8</c:v>
                </c:pt>
                <c:pt idx="2936">
                  <c:v>222.07</c:v>
                </c:pt>
                <c:pt idx="2937">
                  <c:v>177.81</c:v>
                </c:pt>
                <c:pt idx="2938">
                  <c:v>265.33</c:v>
                </c:pt>
                <c:pt idx="2939">
                  <c:v>334.35</c:v>
                </c:pt>
                <c:pt idx="2940">
                  <c:v>333.38</c:v>
                </c:pt>
                <c:pt idx="2941">
                  <c:v>220.37</c:v>
                </c:pt>
                <c:pt idx="2942">
                  <c:v>178.77</c:v>
                </c:pt>
                <c:pt idx="2943">
                  <c:v>214.05</c:v>
                </c:pt>
                <c:pt idx="2944">
                  <c:v>232.61</c:v>
                </c:pt>
                <c:pt idx="2945">
                  <c:v>169.47</c:v>
                </c:pt>
                <c:pt idx="2946">
                  <c:v>135.26</c:v>
                </c:pt>
                <c:pt idx="2947">
                  <c:v>151.44999999999999</c:v>
                </c:pt>
                <c:pt idx="2948">
                  <c:v>365.57</c:v>
                </c:pt>
                <c:pt idx="2949">
                  <c:v>365.81</c:v>
                </c:pt>
                <c:pt idx="2950">
                  <c:v>235.02</c:v>
                </c:pt>
                <c:pt idx="2951">
                  <c:v>394.6</c:v>
                </c:pt>
                <c:pt idx="2952">
                  <c:v>298.88</c:v>
                </c:pt>
                <c:pt idx="2953">
                  <c:v>494.26</c:v>
                </c:pt>
                <c:pt idx="2954">
                  <c:v>415.09</c:v>
                </c:pt>
                <c:pt idx="2955">
                  <c:v>166.84</c:v>
                </c:pt>
                <c:pt idx="2956">
                  <c:v>323</c:v>
                </c:pt>
                <c:pt idx="2957">
                  <c:v>299.91000000000003</c:v>
                </c:pt>
                <c:pt idx="2958">
                  <c:v>471.17</c:v>
                </c:pt>
                <c:pt idx="2959">
                  <c:v>405.29</c:v>
                </c:pt>
                <c:pt idx="2960">
                  <c:v>310.77</c:v>
                </c:pt>
                <c:pt idx="2961">
                  <c:v>515.12</c:v>
                </c:pt>
                <c:pt idx="2962">
                  <c:v>168.68</c:v>
                </c:pt>
                <c:pt idx="2963">
                  <c:v>312.02</c:v>
                </c:pt>
                <c:pt idx="2964">
                  <c:v>269.93</c:v>
                </c:pt>
                <c:pt idx="2965">
                  <c:v>134.86000000000001</c:v>
                </c:pt>
                <c:pt idx="2966">
                  <c:v>178.83</c:v>
                </c:pt>
                <c:pt idx="2967">
                  <c:v>91.82</c:v>
                </c:pt>
                <c:pt idx="2968">
                  <c:v>82.75</c:v>
                </c:pt>
                <c:pt idx="2969">
                  <c:v>193.23</c:v>
                </c:pt>
                <c:pt idx="2970">
                  <c:v>201.82</c:v>
                </c:pt>
                <c:pt idx="2971">
                  <c:v>158.31</c:v>
                </c:pt>
                <c:pt idx="2972">
                  <c:v>283.93</c:v>
                </c:pt>
                <c:pt idx="2973">
                  <c:v>169.73</c:v>
                </c:pt>
                <c:pt idx="2974">
                  <c:v>139.78</c:v>
                </c:pt>
                <c:pt idx="2975">
                  <c:v>173.28</c:v>
                </c:pt>
                <c:pt idx="2976">
                  <c:v>369.04</c:v>
                </c:pt>
                <c:pt idx="2977">
                  <c:v>207.02</c:v>
                </c:pt>
                <c:pt idx="2978">
                  <c:v>229.45</c:v>
                </c:pt>
                <c:pt idx="2979">
                  <c:v>208.11</c:v>
                </c:pt>
                <c:pt idx="2980">
                  <c:v>132.32</c:v>
                </c:pt>
                <c:pt idx="2981">
                  <c:v>207.18</c:v>
                </c:pt>
                <c:pt idx="2982">
                  <c:v>250.88</c:v>
                </c:pt>
                <c:pt idx="2983">
                  <c:v>263.54000000000002</c:v>
                </c:pt>
                <c:pt idx="2984">
                  <c:v>259.41000000000003</c:v>
                </c:pt>
                <c:pt idx="2985">
                  <c:v>170.03</c:v>
                </c:pt>
                <c:pt idx="2986">
                  <c:v>448.96</c:v>
                </c:pt>
                <c:pt idx="2987">
                  <c:v>234.75</c:v>
                </c:pt>
                <c:pt idx="2988">
                  <c:v>126.1</c:v>
                </c:pt>
                <c:pt idx="2989">
                  <c:v>366.15</c:v>
                </c:pt>
                <c:pt idx="2990">
                  <c:v>178.13</c:v>
                </c:pt>
                <c:pt idx="2991">
                  <c:v>148.26</c:v>
                </c:pt>
                <c:pt idx="2992">
                  <c:v>198.96</c:v>
                </c:pt>
                <c:pt idx="2993">
                  <c:v>243.24</c:v>
                </c:pt>
                <c:pt idx="2994">
                  <c:v>227.15</c:v>
                </c:pt>
                <c:pt idx="2995">
                  <c:v>144.91999999999999</c:v>
                </c:pt>
                <c:pt idx="2996">
                  <c:v>176.02</c:v>
                </c:pt>
                <c:pt idx="2997">
                  <c:v>182.48</c:v>
                </c:pt>
                <c:pt idx="2998">
                  <c:v>120.34</c:v>
                </c:pt>
                <c:pt idx="2999">
                  <c:v>132.37</c:v>
                </c:pt>
                <c:pt idx="3000">
                  <c:v>162.12</c:v>
                </c:pt>
                <c:pt idx="3001">
                  <c:v>284.77999999999997</c:v>
                </c:pt>
                <c:pt idx="3002">
                  <c:v>195.48</c:v>
                </c:pt>
                <c:pt idx="3003">
                  <c:v>321.86</c:v>
                </c:pt>
                <c:pt idx="3004">
                  <c:v>240.73</c:v>
                </c:pt>
                <c:pt idx="3005">
                  <c:v>148.91</c:v>
                </c:pt>
                <c:pt idx="3006">
                  <c:v>119.03</c:v>
                </c:pt>
                <c:pt idx="3007">
                  <c:v>228.18</c:v>
                </c:pt>
                <c:pt idx="3008">
                  <c:v>137.76</c:v>
                </c:pt>
                <c:pt idx="3009">
                  <c:v>136</c:v>
                </c:pt>
                <c:pt idx="3010">
                  <c:v>149.06</c:v>
                </c:pt>
                <c:pt idx="3011">
                  <c:v>226.58</c:v>
                </c:pt>
                <c:pt idx="3012">
                  <c:v>90</c:v>
                </c:pt>
                <c:pt idx="3013">
                  <c:v>163.61000000000001</c:v>
                </c:pt>
                <c:pt idx="3014">
                  <c:v>238.16</c:v>
                </c:pt>
                <c:pt idx="3015">
                  <c:v>158.1</c:v>
                </c:pt>
                <c:pt idx="3016">
                  <c:v>73.78</c:v>
                </c:pt>
                <c:pt idx="3017">
                  <c:v>256.38</c:v>
                </c:pt>
                <c:pt idx="3018">
                  <c:v>254.04</c:v>
                </c:pt>
                <c:pt idx="3019">
                  <c:v>363.75</c:v>
                </c:pt>
                <c:pt idx="3020">
                  <c:v>322.83</c:v>
                </c:pt>
                <c:pt idx="3021">
                  <c:v>365.61</c:v>
                </c:pt>
                <c:pt idx="3022">
                  <c:v>492.17</c:v>
                </c:pt>
                <c:pt idx="3023">
                  <c:v>219.46</c:v>
                </c:pt>
                <c:pt idx="3024">
                  <c:v>94.08</c:v>
                </c:pt>
                <c:pt idx="3025">
                  <c:v>252.76</c:v>
                </c:pt>
                <c:pt idx="3026">
                  <c:v>252.09</c:v>
                </c:pt>
                <c:pt idx="3027">
                  <c:v>227.83</c:v>
                </c:pt>
                <c:pt idx="3028">
                  <c:v>201.44</c:v>
                </c:pt>
                <c:pt idx="3029">
                  <c:v>199.57</c:v>
                </c:pt>
                <c:pt idx="3030">
                  <c:v>181.51</c:v>
                </c:pt>
                <c:pt idx="3031">
                  <c:v>265.01</c:v>
                </c:pt>
                <c:pt idx="3032">
                  <c:v>394.15</c:v>
                </c:pt>
                <c:pt idx="3033">
                  <c:v>205.5</c:v>
                </c:pt>
                <c:pt idx="3034">
                  <c:v>223.07</c:v>
                </c:pt>
                <c:pt idx="3035">
                  <c:v>136.13999999999999</c:v>
                </c:pt>
                <c:pt idx="3036">
                  <c:v>193.69</c:v>
                </c:pt>
                <c:pt idx="3037">
                  <c:v>235.63</c:v>
                </c:pt>
                <c:pt idx="3038">
                  <c:v>383.18</c:v>
                </c:pt>
                <c:pt idx="3039">
                  <c:v>294.77</c:v>
                </c:pt>
                <c:pt idx="3040">
                  <c:v>168.18</c:v>
                </c:pt>
                <c:pt idx="3041">
                  <c:v>177.02</c:v>
                </c:pt>
                <c:pt idx="3042">
                  <c:v>196.31</c:v>
                </c:pt>
                <c:pt idx="3043">
                  <c:v>126.84</c:v>
                </c:pt>
                <c:pt idx="3044">
                  <c:v>188.38</c:v>
                </c:pt>
                <c:pt idx="3045">
                  <c:v>229.47</c:v>
                </c:pt>
                <c:pt idx="3046">
                  <c:v>101.01</c:v>
                </c:pt>
                <c:pt idx="3047">
                  <c:v>197.2</c:v>
                </c:pt>
                <c:pt idx="3048">
                  <c:v>73.62</c:v>
                </c:pt>
                <c:pt idx="3049">
                  <c:v>209.91</c:v>
                </c:pt>
                <c:pt idx="3050">
                  <c:v>248.64</c:v>
                </c:pt>
                <c:pt idx="3051">
                  <c:v>270.25</c:v>
                </c:pt>
                <c:pt idx="3052">
                  <c:v>142.97999999999999</c:v>
                </c:pt>
                <c:pt idx="3053">
                  <c:v>87.87</c:v>
                </c:pt>
                <c:pt idx="3054">
                  <c:v>106.74</c:v>
                </c:pt>
                <c:pt idx="3055">
                  <c:v>120.97</c:v>
                </c:pt>
                <c:pt idx="3056">
                  <c:v>181.29</c:v>
                </c:pt>
                <c:pt idx="3057">
                  <c:v>407.1</c:v>
                </c:pt>
                <c:pt idx="3058">
                  <c:v>162.16</c:v>
                </c:pt>
                <c:pt idx="3059">
                  <c:v>116.29</c:v>
                </c:pt>
                <c:pt idx="3060">
                  <c:v>195.28</c:v>
                </c:pt>
                <c:pt idx="3061">
                  <c:v>249.1</c:v>
                </c:pt>
                <c:pt idx="3062">
                  <c:v>172.18</c:v>
                </c:pt>
                <c:pt idx="3063">
                  <c:v>240.35</c:v>
                </c:pt>
                <c:pt idx="3064">
                  <c:v>117.72</c:v>
                </c:pt>
                <c:pt idx="3065">
                  <c:v>192.76</c:v>
                </c:pt>
                <c:pt idx="3066">
                  <c:v>199.4</c:v>
                </c:pt>
                <c:pt idx="3067">
                  <c:v>328.95</c:v>
                </c:pt>
                <c:pt idx="3068">
                  <c:v>215.97</c:v>
                </c:pt>
                <c:pt idx="3069">
                  <c:v>266.69</c:v>
                </c:pt>
                <c:pt idx="3070">
                  <c:v>163.80000000000001</c:v>
                </c:pt>
                <c:pt idx="3071">
                  <c:v>206.8</c:v>
                </c:pt>
                <c:pt idx="3072">
                  <c:v>151.30000000000001</c:v>
                </c:pt>
                <c:pt idx="3073">
                  <c:v>197.09</c:v>
                </c:pt>
                <c:pt idx="3074">
                  <c:v>136.87</c:v>
                </c:pt>
                <c:pt idx="3075">
                  <c:v>292</c:v>
                </c:pt>
                <c:pt idx="3076">
                  <c:v>235.58</c:v>
                </c:pt>
                <c:pt idx="3077">
                  <c:v>272.61</c:v>
                </c:pt>
                <c:pt idx="3078">
                  <c:v>144.57</c:v>
                </c:pt>
                <c:pt idx="3079">
                  <c:v>176.52</c:v>
                </c:pt>
                <c:pt idx="3080">
                  <c:v>208.36</c:v>
                </c:pt>
                <c:pt idx="3081">
                  <c:v>168.82</c:v>
                </c:pt>
                <c:pt idx="3082">
                  <c:v>206.09</c:v>
                </c:pt>
                <c:pt idx="3083">
                  <c:v>241.11</c:v>
                </c:pt>
                <c:pt idx="3084">
                  <c:v>257.01</c:v>
                </c:pt>
                <c:pt idx="3085">
                  <c:v>135.74</c:v>
                </c:pt>
                <c:pt idx="3086">
                  <c:v>359.52</c:v>
                </c:pt>
                <c:pt idx="3087">
                  <c:v>341.89</c:v>
                </c:pt>
                <c:pt idx="3088">
                  <c:v>269.63</c:v>
                </c:pt>
                <c:pt idx="3089">
                  <c:v>229.89</c:v>
                </c:pt>
                <c:pt idx="3090">
                  <c:v>314.8</c:v>
                </c:pt>
                <c:pt idx="3091">
                  <c:v>319.89999999999998</c:v>
                </c:pt>
                <c:pt idx="3092">
                  <c:v>203.87</c:v>
                </c:pt>
                <c:pt idx="3093">
                  <c:v>436.54</c:v>
                </c:pt>
                <c:pt idx="3094">
                  <c:v>160.13999999999999</c:v>
                </c:pt>
                <c:pt idx="3095">
                  <c:v>237.24</c:v>
                </c:pt>
                <c:pt idx="3096">
                  <c:v>232.68</c:v>
                </c:pt>
                <c:pt idx="3097">
                  <c:v>310.86</c:v>
                </c:pt>
                <c:pt idx="3098">
                  <c:v>182.71</c:v>
                </c:pt>
                <c:pt idx="3099">
                  <c:v>344.96</c:v>
                </c:pt>
                <c:pt idx="3100">
                  <c:v>299.55</c:v>
                </c:pt>
                <c:pt idx="3101">
                  <c:v>217.69</c:v>
                </c:pt>
                <c:pt idx="3102">
                  <c:v>256.85000000000002</c:v>
                </c:pt>
                <c:pt idx="3103">
                  <c:v>241.66</c:v>
                </c:pt>
                <c:pt idx="3104">
                  <c:v>407.01</c:v>
                </c:pt>
                <c:pt idx="3105">
                  <c:v>216.13</c:v>
                </c:pt>
                <c:pt idx="3106">
                  <c:v>86.37</c:v>
                </c:pt>
                <c:pt idx="3107">
                  <c:v>220.17</c:v>
                </c:pt>
                <c:pt idx="3108">
                  <c:v>144.51</c:v>
                </c:pt>
                <c:pt idx="3109">
                  <c:v>139.81</c:v>
                </c:pt>
                <c:pt idx="3110">
                  <c:v>183.2</c:v>
                </c:pt>
                <c:pt idx="3111">
                  <c:v>126.15</c:v>
                </c:pt>
                <c:pt idx="3112">
                  <c:v>173.93</c:v>
                </c:pt>
                <c:pt idx="3113">
                  <c:v>201.33</c:v>
                </c:pt>
                <c:pt idx="3114">
                  <c:v>250.49</c:v>
                </c:pt>
                <c:pt idx="3115">
                  <c:v>479.21</c:v>
                </c:pt>
                <c:pt idx="3116">
                  <c:v>290.39</c:v>
                </c:pt>
                <c:pt idx="3117">
                  <c:v>314.51</c:v>
                </c:pt>
                <c:pt idx="3118">
                  <c:v>159.28</c:v>
                </c:pt>
                <c:pt idx="3119">
                  <c:v>162.11000000000001</c:v>
                </c:pt>
                <c:pt idx="3120">
                  <c:v>83.95</c:v>
                </c:pt>
                <c:pt idx="3121">
                  <c:v>214.88</c:v>
                </c:pt>
                <c:pt idx="3122">
                  <c:v>210.66</c:v>
                </c:pt>
                <c:pt idx="3123">
                  <c:v>253.55</c:v>
                </c:pt>
                <c:pt idx="3124">
                  <c:v>243.42</c:v>
                </c:pt>
                <c:pt idx="3125">
                  <c:v>200.34</c:v>
                </c:pt>
                <c:pt idx="3126">
                  <c:v>305.39999999999998</c:v>
                </c:pt>
                <c:pt idx="3127">
                  <c:v>219</c:v>
                </c:pt>
                <c:pt idx="3128">
                  <c:v>231.7</c:v>
                </c:pt>
                <c:pt idx="3129">
                  <c:v>159.15</c:v>
                </c:pt>
                <c:pt idx="3130">
                  <c:v>157.72999999999999</c:v>
                </c:pt>
                <c:pt idx="3131">
                  <c:v>139.63</c:v>
                </c:pt>
                <c:pt idx="3132">
                  <c:v>288.18</c:v>
                </c:pt>
                <c:pt idx="3133">
                  <c:v>60.38</c:v>
                </c:pt>
                <c:pt idx="3134">
                  <c:v>131.97999999999999</c:v>
                </c:pt>
                <c:pt idx="3135">
                  <c:v>314.82</c:v>
                </c:pt>
                <c:pt idx="3136">
                  <c:v>145.25</c:v>
                </c:pt>
                <c:pt idx="3137">
                  <c:v>387.29</c:v>
                </c:pt>
                <c:pt idx="3138">
                  <c:v>214.09</c:v>
                </c:pt>
                <c:pt idx="3139">
                  <c:v>211.68</c:v>
                </c:pt>
                <c:pt idx="3140">
                  <c:v>294.95999999999998</c:v>
                </c:pt>
                <c:pt idx="3141">
                  <c:v>199.65</c:v>
                </c:pt>
                <c:pt idx="3142">
                  <c:v>110.97</c:v>
                </c:pt>
                <c:pt idx="3143">
                  <c:v>166.54</c:v>
                </c:pt>
                <c:pt idx="3144">
                  <c:v>189.5</c:v>
                </c:pt>
                <c:pt idx="3145">
                  <c:v>149.01</c:v>
                </c:pt>
                <c:pt idx="3146">
                  <c:v>312.58</c:v>
                </c:pt>
                <c:pt idx="3147">
                  <c:v>323.7</c:v>
                </c:pt>
                <c:pt idx="3148">
                  <c:v>153.24</c:v>
                </c:pt>
                <c:pt idx="3149">
                  <c:v>257.20999999999998</c:v>
                </c:pt>
                <c:pt idx="3150">
                  <c:v>121.09</c:v>
                </c:pt>
                <c:pt idx="3151">
                  <c:v>156.31</c:v>
                </c:pt>
                <c:pt idx="3152">
                  <c:v>333.35</c:v>
                </c:pt>
                <c:pt idx="3153">
                  <c:v>288.35000000000002</c:v>
                </c:pt>
                <c:pt idx="3154">
                  <c:v>401.14</c:v>
                </c:pt>
                <c:pt idx="3155">
                  <c:v>160.07</c:v>
                </c:pt>
                <c:pt idx="3156">
                  <c:v>209.95</c:v>
                </c:pt>
                <c:pt idx="3157">
                  <c:v>201.45</c:v>
                </c:pt>
                <c:pt idx="3158">
                  <c:v>334.03</c:v>
                </c:pt>
                <c:pt idx="3159">
                  <c:v>248.91</c:v>
                </c:pt>
                <c:pt idx="3160">
                  <c:v>149.52000000000001</c:v>
                </c:pt>
                <c:pt idx="3161">
                  <c:v>185.54</c:v>
                </c:pt>
                <c:pt idx="3162">
                  <c:v>359.79</c:v>
                </c:pt>
                <c:pt idx="3163">
                  <c:v>321.75</c:v>
                </c:pt>
                <c:pt idx="3164">
                  <c:v>114.94</c:v>
                </c:pt>
                <c:pt idx="3165">
                  <c:v>102.35</c:v>
                </c:pt>
                <c:pt idx="3166">
                  <c:v>123.72</c:v>
                </c:pt>
                <c:pt idx="3167">
                  <c:v>124.02</c:v>
                </c:pt>
                <c:pt idx="3168">
                  <c:v>170.21</c:v>
                </c:pt>
                <c:pt idx="3169">
                  <c:v>323.72000000000003</c:v>
                </c:pt>
                <c:pt idx="3170">
                  <c:v>282.12</c:v>
                </c:pt>
                <c:pt idx="3171">
                  <c:v>246.87</c:v>
                </c:pt>
                <c:pt idx="3172">
                  <c:v>218.93</c:v>
                </c:pt>
                <c:pt idx="3173">
                  <c:v>206.85</c:v>
                </c:pt>
                <c:pt idx="3174">
                  <c:v>162.84</c:v>
                </c:pt>
                <c:pt idx="3175">
                  <c:v>231.82</c:v>
                </c:pt>
                <c:pt idx="3176">
                  <c:v>109.63</c:v>
                </c:pt>
                <c:pt idx="3177">
                  <c:v>209.58</c:v>
                </c:pt>
                <c:pt idx="3178">
                  <c:v>233.46</c:v>
                </c:pt>
                <c:pt idx="3179">
                  <c:v>212.93</c:v>
                </c:pt>
                <c:pt idx="3180">
                  <c:v>305.63</c:v>
                </c:pt>
                <c:pt idx="3181">
                  <c:v>206.72</c:v>
                </c:pt>
                <c:pt idx="3182">
                  <c:v>123.66</c:v>
                </c:pt>
                <c:pt idx="3183">
                  <c:v>222.21</c:v>
                </c:pt>
                <c:pt idx="3184">
                  <c:v>170.57</c:v>
                </c:pt>
                <c:pt idx="3185">
                  <c:v>385.47</c:v>
                </c:pt>
                <c:pt idx="3186">
                  <c:v>357.74</c:v>
                </c:pt>
                <c:pt idx="3187">
                  <c:v>105.24</c:v>
                </c:pt>
                <c:pt idx="3188">
                  <c:v>134.09</c:v>
                </c:pt>
                <c:pt idx="3189">
                  <c:v>150.97999999999999</c:v>
                </c:pt>
                <c:pt idx="3190">
                  <c:v>292.79000000000002</c:v>
                </c:pt>
                <c:pt idx="3191">
                  <c:v>163.24</c:v>
                </c:pt>
                <c:pt idx="3192">
                  <c:v>221.73</c:v>
                </c:pt>
                <c:pt idx="3193">
                  <c:v>212.72</c:v>
                </c:pt>
                <c:pt idx="3194">
                  <c:v>214.1</c:v>
                </c:pt>
                <c:pt idx="3195">
                  <c:v>140.51</c:v>
                </c:pt>
                <c:pt idx="3196">
                  <c:v>163.59</c:v>
                </c:pt>
                <c:pt idx="3197">
                  <c:v>408.5</c:v>
                </c:pt>
                <c:pt idx="3198">
                  <c:v>366.96</c:v>
                </c:pt>
                <c:pt idx="3199">
                  <c:v>205.16</c:v>
                </c:pt>
                <c:pt idx="3200">
                  <c:v>438.83</c:v>
                </c:pt>
                <c:pt idx="3201">
                  <c:v>302.20999999999998</c:v>
                </c:pt>
                <c:pt idx="3202">
                  <c:v>240.96</c:v>
                </c:pt>
                <c:pt idx="3203">
                  <c:v>256.60000000000002</c:v>
                </c:pt>
                <c:pt idx="3204">
                  <c:v>430.56</c:v>
                </c:pt>
                <c:pt idx="3205">
                  <c:v>184.4</c:v>
                </c:pt>
                <c:pt idx="3206">
                  <c:v>183.41</c:v>
                </c:pt>
                <c:pt idx="3207">
                  <c:v>260.45999999999998</c:v>
                </c:pt>
                <c:pt idx="3208">
                  <c:v>296.79000000000002</c:v>
                </c:pt>
                <c:pt idx="3209">
                  <c:v>184.58</c:v>
                </c:pt>
                <c:pt idx="3210">
                  <c:v>228.45</c:v>
                </c:pt>
                <c:pt idx="3211">
                  <c:v>86.78</c:v>
                </c:pt>
                <c:pt idx="3212">
                  <c:v>131.08000000000001</c:v>
                </c:pt>
                <c:pt idx="3213">
                  <c:v>234.72</c:v>
                </c:pt>
                <c:pt idx="3214">
                  <c:v>167.22</c:v>
                </c:pt>
                <c:pt idx="3215">
                  <c:v>350.79</c:v>
                </c:pt>
                <c:pt idx="3216">
                  <c:v>190.65</c:v>
                </c:pt>
                <c:pt idx="3217">
                  <c:v>148.80000000000001</c:v>
                </c:pt>
                <c:pt idx="3218">
                  <c:v>176.78</c:v>
                </c:pt>
                <c:pt idx="3219">
                  <c:v>172.99</c:v>
                </c:pt>
                <c:pt idx="3220">
                  <c:v>173.43</c:v>
                </c:pt>
                <c:pt idx="3221">
                  <c:v>207.6</c:v>
                </c:pt>
                <c:pt idx="3222">
                  <c:v>202.79</c:v>
                </c:pt>
                <c:pt idx="3223">
                  <c:v>227.35</c:v>
                </c:pt>
                <c:pt idx="3224">
                  <c:v>487.55</c:v>
                </c:pt>
                <c:pt idx="3225">
                  <c:v>286.08</c:v>
                </c:pt>
                <c:pt idx="3226">
                  <c:v>427.04</c:v>
                </c:pt>
                <c:pt idx="3227">
                  <c:v>364.91</c:v>
                </c:pt>
                <c:pt idx="3228">
                  <c:v>397.99</c:v>
                </c:pt>
                <c:pt idx="3229">
                  <c:v>276.76</c:v>
                </c:pt>
                <c:pt idx="3230">
                  <c:v>238.15</c:v>
                </c:pt>
                <c:pt idx="3231">
                  <c:v>250.27</c:v>
                </c:pt>
                <c:pt idx="3232">
                  <c:v>225.11</c:v>
                </c:pt>
                <c:pt idx="3233">
                  <c:v>208.3</c:v>
                </c:pt>
                <c:pt idx="3234">
                  <c:v>157.03</c:v>
                </c:pt>
                <c:pt idx="3235">
                  <c:v>130.5</c:v>
                </c:pt>
                <c:pt idx="3236">
                  <c:v>263.27</c:v>
                </c:pt>
                <c:pt idx="3237">
                  <c:v>196.06</c:v>
                </c:pt>
                <c:pt idx="3238">
                  <c:v>207.91</c:v>
                </c:pt>
                <c:pt idx="3239">
                  <c:v>189.28</c:v>
                </c:pt>
                <c:pt idx="3240">
                  <c:v>142.19</c:v>
                </c:pt>
                <c:pt idx="3241">
                  <c:v>243.6</c:v>
                </c:pt>
                <c:pt idx="3242">
                  <c:v>220.82</c:v>
                </c:pt>
                <c:pt idx="3243">
                  <c:v>168.9</c:v>
                </c:pt>
                <c:pt idx="3244">
                  <c:v>274.39</c:v>
                </c:pt>
                <c:pt idx="3245">
                  <c:v>208.06</c:v>
                </c:pt>
                <c:pt idx="3246">
                  <c:v>274.27999999999997</c:v>
                </c:pt>
                <c:pt idx="3247">
                  <c:v>260.02999999999997</c:v>
                </c:pt>
                <c:pt idx="3248">
                  <c:v>147.47999999999999</c:v>
                </c:pt>
                <c:pt idx="3249">
                  <c:v>239.05</c:v>
                </c:pt>
                <c:pt idx="3250">
                  <c:v>121.92</c:v>
                </c:pt>
                <c:pt idx="3251">
                  <c:v>238.51</c:v>
                </c:pt>
                <c:pt idx="3252">
                  <c:v>234.9</c:v>
                </c:pt>
                <c:pt idx="3253">
                  <c:v>170.25</c:v>
                </c:pt>
                <c:pt idx="3254">
                  <c:v>243.22</c:v>
                </c:pt>
                <c:pt idx="3255">
                  <c:v>217.94</c:v>
                </c:pt>
                <c:pt idx="3256">
                  <c:v>339.31</c:v>
                </c:pt>
                <c:pt idx="3257">
                  <c:v>127.7</c:v>
                </c:pt>
                <c:pt idx="3258">
                  <c:v>153.87</c:v>
                </c:pt>
                <c:pt idx="3259">
                  <c:v>233.61</c:v>
                </c:pt>
                <c:pt idx="3260">
                  <c:v>179.71</c:v>
                </c:pt>
                <c:pt idx="3261">
                  <c:v>205.07</c:v>
                </c:pt>
                <c:pt idx="3262">
                  <c:v>204.44</c:v>
                </c:pt>
                <c:pt idx="3263">
                  <c:v>341.79</c:v>
                </c:pt>
                <c:pt idx="3264">
                  <c:v>334.98</c:v>
                </c:pt>
                <c:pt idx="3265">
                  <c:v>208.39</c:v>
                </c:pt>
                <c:pt idx="3266">
                  <c:v>211.99</c:v>
                </c:pt>
                <c:pt idx="3267">
                  <c:v>115.33</c:v>
                </c:pt>
                <c:pt idx="3268">
                  <c:v>205.57</c:v>
                </c:pt>
                <c:pt idx="3269">
                  <c:v>149.02000000000001</c:v>
                </c:pt>
                <c:pt idx="3270">
                  <c:v>229.63</c:v>
                </c:pt>
                <c:pt idx="3271">
                  <c:v>109.73</c:v>
                </c:pt>
                <c:pt idx="3272">
                  <c:v>120.64</c:v>
                </c:pt>
                <c:pt idx="3273">
                  <c:v>123.23</c:v>
                </c:pt>
                <c:pt idx="3274">
                  <c:v>111.99</c:v>
                </c:pt>
                <c:pt idx="3275">
                  <c:v>292.7</c:v>
                </c:pt>
                <c:pt idx="3276">
                  <c:v>175.68</c:v>
                </c:pt>
                <c:pt idx="3277">
                  <c:v>273.95</c:v>
                </c:pt>
                <c:pt idx="3278">
                  <c:v>106.74</c:v>
                </c:pt>
                <c:pt idx="3279">
                  <c:v>278.57</c:v>
                </c:pt>
                <c:pt idx="3280">
                  <c:v>179.87</c:v>
                </c:pt>
                <c:pt idx="3281">
                  <c:v>256.97000000000003</c:v>
                </c:pt>
                <c:pt idx="3282">
                  <c:v>204.95</c:v>
                </c:pt>
                <c:pt idx="3283">
                  <c:v>267.25</c:v>
                </c:pt>
                <c:pt idx="3284">
                  <c:v>474.24</c:v>
                </c:pt>
                <c:pt idx="3285">
                  <c:v>212.62</c:v>
                </c:pt>
                <c:pt idx="3286">
                  <c:v>137.01</c:v>
                </c:pt>
                <c:pt idx="3287">
                  <c:v>186.72</c:v>
                </c:pt>
                <c:pt idx="3288">
                  <c:v>198.15</c:v>
                </c:pt>
                <c:pt idx="3289">
                  <c:v>157.91</c:v>
                </c:pt>
                <c:pt idx="3290">
                  <c:v>151.33000000000001</c:v>
                </c:pt>
                <c:pt idx="3291">
                  <c:v>322.56</c:v>
                </c:pt>
                <c:pt idx="3292">
                  <c:v>137.16999999999999</c:v>
                </c:pt>
                <c:pt idx="3293">
                  <c:v>116.47</c:v>
                </c:pt>
                <c:pt idx="3294">
                  <c:v>264.91000000000003</c:v>
                </c:pt>
                <c:pt idx="3295">
                  <c:v>158.96</c:v>
                </c:pt>
                <c:pt idx="3296">
                  <c:v>192.78</c:v>
                </c:pt>
                <c:pt idx="3297">
                  <c:v>145.41</c:v>
                </c:pt>
                <c:pt idx="3298">
                  <c:v>297.55</c:v>
                </c:pt>
                <c:pt idx="3299">
                  <c:v>175.32</c:v>
                </c:pt>
                <c:pt idx="3300">
                  <c:v>150.71</c:v>
                </c:pt>
                <c:pt idx="3301">
                  <c:v>211.08</c:v>
                </c:pt>
                <c:pt idx="3302">
                  <c:v>169.3</c:v>
                </c:pt>
                <c:pt idx="3303">
                  <c:v>210.38</c:v>
                </c:pt>
                <c:pt idx="3304">
                  <c:v>184</c:v>
                </c:pt>
                <c:pt idx="3305">
                  <c:v>199.86</c:v>
                </c:pt>
                <c:pt idx="3306">
                  <c:v>177.84</c:v>
                </c:pt>
                <c:pt idx="3307">
                  <c:v>186.67</c:v>
                </c:pt>
                <c:pt idx="3308">
                  <c:v>208.5</c:v>
                </c:pt>
                <c:pt idx="3309">
                  <c:v>178.26</c:v>
                </c:pt>
                <c:pt idx="3310">
                  <c:v>253.33</c:v>
                </c:pt>
                <c:pt idx="3311">
                  <c:v>99.04</c:v>
                </c:pt>
                <c:pt idx="3312">
                  <c:v>167.33</c:v>
                </c:pt>
                <c:pt idx="3313">
                  <c:v>240.91</c:v>
                </c:pt>
                <c:pt idx="3314">
                  <c:v>202.14</c:v>
                </c:pt>
                <c:pt idx="3315">
                  <c:v>212.8</c:v>
                </c:pt>
                <c:pt idx="3316">
                  <c:v>265.51</c:v>
                </c:pt>
                <c:pt idx="3317">
                  <c:v>203.85</c:v>
                </c:pt>
                <c:pt idx="3318">
                  <c:v>75</c:v>
                </c:pt>
                <c:pt idx="3319">
                  <c:v>352.9</c:v>
                </c:pt>
                <c:pt idx="3320">
                  <c:v>170.6</c:v>
                </c:pt>
                <c:pt idx="3321">
                  <c:v>301.51</c:v>
                </c:pt>
                <c:pt idx="3322">
                  <c:v>313.22000000000003</c:v>
                </c:pt>
                <c:pt idx="3323">
                  <c:v>163.22999999999999</c:v>
                </c:pt>
                <c:pt idx="3324">
                  <c:v>195.03</c:v>
                </c:pt>
                <c:pt idx="3325">
                  <c:v>412.42</c:v>
                </c:pt>
                <c:pt idx="3326">
                  <c:v>267.54000000000002</c:v>
                </c:pt>
                <c:pt idx="3327">
                  <c:v>316.87</c:v>
                </c:pt>
                <c:pt idx="3328">
                  <c:v>430.88</c:v>
                </c:pt>
                <c:pt idx="3329">
                  <c:v>167.22</c:v>
                </c:pt>
                <c:pt idx="3330">
                  <c:v>214.22</c:v>
                </c:pt>
                <c:pt idx="3331">
                  <c:v>234.29</c:v>
                </c:pt>
                <c:pt idx="3332">
                  <c:v>222.13</c:v>
                </c:pt>
                <c:pt idx="3333">
                  <c:v>92.09</c:v>
                </c:pt>
                <c:pt idx="3334">
                  <c:v>142.41</c:v>
                </c:pt>
                <c:pt idx="3335">
                  <c:v>207.13</c:v>
                </c:pt>
                <c:pt idx="3336">
                  <c:v>298.02999999999997</c:v>
                </c:pt>
                <c:pt idx="3337">
                  <c:v>250.23</c:v>
                </c:pt>
                <c:pt idx="3338">
                  <c:v>150.87</c:v>
                </c:pt>
                <c:pt idx="3339">
                  <c:v>402.05</c:v>
                </c:pt>
                <c:pt idx="3340">
                  <c:v>244.18</c:v>
                </c:pt>
                <c:pt idx="3341">
                  <c:v>299.56</c:v>
                </c:pt>
                <c:pt idx="3342">
                  <c:v>188.73</c:v>
                </c:pt>
                <c:pt idx="3343">
                  <c:v>140.06</c:v>
                </c:pt>
                <c:pt idx="3344">
                  <c:v>207.1</c:v>
                </c:pt>
                <c:pt idx="3345">
                  <c:v>83.2</c:v>
                </c:pt>
                <c:pt idx="3346">
                  <c:v>306.82</c:v>
                </c:pt>
                <c:pt idx="3347">
                  <c:v>291.58999999999997</c:v>
                </c:pt>
                <c:pt idx="3348">
                  <c:v>421.23</c:v>
                </c:pt>
                <c:pt idx="3349">
                  <c:v>260.54000000000002</c:v>
                </c:pt>
                <c:pt idx="3350">
                  <c:v>366.99</c:v>
                </c:pt>
                <c:pt idx="3351">
                  <c:v>162.46</c:v>
                </c:pt>
                <c:pt idx="3352">
                  <c:v>246.85</c:v>
                </c:pt>
                <c:pt idx="3353">
                  <c:v>263.13</c:v>
                </c:pt>
                <c:pt idx="3354">
                  <c:v>220.44</c:v>
                </c:pt>
                <c:pt idx="3355">
                  <c:v>390.18</c:v>
                </c:pt>
                <c:pt idx="3356">
                  <c:v>273.39999999999998</c:v>
                </c:pt>
                <c:pt idx="3357">
                  <c:v>324.12</c:v>
                </c:pt>
                <c:pt idx="3358">
                  <c:v>231.34</c:v>
                </c:pt>
                <c:pt idx="3359">
                  <c:v>270.3</c:v>
                </c:pt>
                <c:pt idx="3360">
                  <c:v>187.25</c:v>
                </c:pt>
                <c:pt idx="3361">
                  <c:v>207.38</c:v>
                </c:pt>
                <c:pt idx="3362">
                  <c:v>259.83999999999997</c:v>
                </c:pt>
                <c:pt idx="3363">
                  <c:v>154.44999999999999</c:v>
                </c:pt>
                <c:pt idx="3364">
                  <c:v>137.91999999999999</c:v>
                </c:pt>
                <c:pt idx="3365">
                  <c:v>185.79</c:v>
                </c:pt>
                <c:pt idx="3366">
                  <c:v>121.72</c:v>
                </c:pt>
                <c:pt idx="3367">
                  <c:v>181.47</c:v>
                </c:pt>
                <c:pt idx="3368">
                  <c:v>255.22</c:v>
                </c:pt>
                <c:pt idx="3369">
                  <c:v>112.34</c:v>
                </c:pt>
                <c:pt idx="3370">
                  <c:v>165.05</c:v>
                </c:pt>
                <c:pt idx="3371">
                  <c:v>423.89</c:v>
                </c:pt>
                <c:pt idx="3372">
                  <c:v>254.84</c:v>
                </c:pt>
                <c:pt idx="3373">
                  <c:v>369.65</c:v>
                </c:pt>
                <c:pt idx="3374">
                  <c:v>392.04</c:v>
                </c:pt>
                <c:pt idx="3375">
                  <c:v>199.93</c:v>
                </c:pt>
                <c:pt idx="3376">
                  <c:v>125.68</c:v>
                </c:pt>
                <c:pt idx="3377">
                  <c:v>272.48</c:v>
                </c:pt>
                <c:pt idx="3378">
                  <c:v>230.62</c:v>
                </c:pt>
                <c:pt idx="3379">
                  <c:v>231.71</c:v>
                </c:pt>
                <c:pt idx="3380">
                  <c:v>293.93</c:v>
                </c:pt>
                <c:pt idx="3381">
                  <c:v>92.76</c:v>
                </c:pt>
                <c:pt idx="3382">
                  <c:v>105.64</c:v>
                </c:pt>
                <c:pt idx="3383">
                  <c:v>210.68</c:v>
                </c:pt>
                <c:pt idx="3384">
                  <c:v>198.73</c:v>
                </c:pt>
                <c:pt idx="3385">
                  <c:v>265.62</c:v>
                </c:pt>
                <c:pt idx="3386">
                  <c:v>151.34</c:v>
                </c:pt>
                <c:pt idx="3387">
                  <c:v>172.2</c:v>
                </c:pt>
                <c:pt idx="3388">
                  <c:v>247.18</c:v>
                </c:pt>
                <c:pt idx="3389">
                  <c:v>268.91000000000003</c:v>
                </c:pt>
                <c:pt idx="3390">
                  <c:v>215.32</c:v>
                </c:pt>
                <c:pt idx="3391">
                  <c:v>346.93</c:v>
                </c:pt>
                <c:pt idx="3392">
                  <c:v>205.05</c:v>
                </c:pt>
                <c:pt idx="3393">
                  <c:v>375.73</c:v>
                </c:pt>
                <c:pt idx="3394">
                  <c:v>143.07</c:v>
                </c:pt>
                <c:pt idx="3395">
                  <c:v>158.47999999999999</c:v>
                </c:pt>
                <c:pt idx="3396">
                  <c:v>144.41999999999999</c:v>
                </c:pt>
                <c:pt idx="3397">
                  <c:v>197.87</c:v>
                </c:pt>
                <c:pt idx="3398">
                  <c:v>487.16</c:v>
                </c:pt>
                <c:pt idx="3399">
                  <c:v>197.82</c:v>
                </c:pt>
                <c:pt idx="3400">
                  <c:v>292.10000000000002</c:v>
                </c:pt>
                <c:pt idx="3401">
                  <c:v>166.46</c:v>
                </c:pt>
                <c:pt idx="3402">
                  <c:v>126.63</c:v>
                </c:pt>
                <c:pt idx="3403">
                  <c:v>332.32</c:v>
                </c:pt>
                <c:pt idx="3404">
                  <c:v>132.79</c:v>
                </c:pt>
                <c:pt idx="3405">
                  <c:v>464.08</c:v>
                </c:pt>
                <c:pt idx="3406">
                  <c:v>202.69</c:v>
                </c:pt>
                <c:pt idx="3407">
                  <c:v>204.14</c:v>
                </c:pt>
                <c:pt idx="3408">
                  <c:v>310.86</c:v>
                </c:pt>
                <c:pt idx="3409">
                  <c:v>208.72</c:v>
                </c:pt>
                <c:pt idx="3410">
                  <c:v>232.12</c:v>
                </c:pt>
                <c:pt idx="3411">
                  <c:v>241.04</c:v>
                </c:pt>
                <c:pt idx="3412">
                  <c:v>343.29</c:v>
                </c:pt>
                <c:pt idx="3413">
                  <c:v>182.19</c:v>
                </c:pt>
                <c:pt idx="3414">
                  <c:v>248.23</c:v>
                </c:pt>
                <c:pt idx="3415">
                  <c:v>286.87</c:v>
                </c:pt>
                <c:pt idx="3416">
                  <c:v>179.58</c:v>
                </c:pt>
                <c:pt idx="3417">
                  <c:v>113.41</c:v>
                </c:pt>
                <c:pt idx="3418">
                  <c:v>118.71</c:v>
                </c:pt>
                <c:pt idx="3419">
                  <c:v>183.79</c:v>
                </c:pt>
                <c:pt idx="3420">
                  <c:v>190.39</c:v>
                </c:pt>
                <c:pt idx="3421">
                  <c:v>298.47000000000003</c:v>
                </c:pt>
                <c:pt idx="3422">
                  <c:v>158.01</c:v>
                </c:pt>
                <c:pt idx="3423">
                  <c:v>180.93</c:v>
                </c:pt>
                <c:pt idx="3424">
                  <c:v>217.95</c:v>
                </c:pt>
                <c:pt idx="3425">
                  <c:v>251.41</c:v>
                </c:pt>
                <c:pt idx="3426">
                  <c:v>341.13</c:v>
                </c:pt>
                <c:pt idx="3427">
                  <c:v>452.26</c:v>
                </c:pt>
                <c:pt idx="3428">
                  <c:v>305.8</c:v>
                </c:pt>
                <c:pt idx="3429">
                  <c:v>377.48</c:v>
                </c:pt>
                <c:pt idx="3430">
                  <c:v>160.78</c:v>
                </c:pt>
                <c:pt idx="3431">
                  <c:v>422.4</c:v>
                </c:pt>
                <c:pt idx="3432">
                  <c:v>237.05</c:v>
                </c:pt>
                <c:pt idx="3433">
                  <c:v>405.7</c:v>
                </c:pt>
                <c:pt idx="3434">
                  <c:v>314.14</c:v>
                </c:pt>
                <c:pt idx="3435">
                  <c:v>318.19</c:v>
                </c:pt>
                <c:pt idx="3436">
                  <c:v>292.37</c:v>
                </c:pt>
                <c:pt idx="3437">
                  <c:v>256.29000000000002</c:v>
                </c:pt>
                <c:pt idx="3438">
                  <c:v>293.57</c:v>
                </c:pt>
                <c:pt idx="3439">
                  <c:v>96.32</c:v>
                </c:pt>
                <c:pt idx="3440">
                  <c:v>164.85</c:v>
                </c:pt>
                <c:pt idx="3441">
                  <c:v>183.7</c:v>
                </c:pt>
                <c:pt idx="3442">
                  <c:v>204.17</c:v>
                </c:pt>
                <c:pt idx="3443">
                  <c:v>155.37</c:v>
                </c:pt>
                <c:pt idx="3444">
                  <c:v>338.8</c:v>
                </c:pt>
                <c:pt idx="3445">
                  <c:v>339.66</c:v>
                </c:pt>
                <c:pt idx="3446">
                  <c:v>261.3</c:v>
                </c:pt>
                <c:pt idx="3447">
                  <c:v>127.05</c:v>
                </c:pt>
                <c:pt idx="3448">
                  <c:v>181.31</c:v>
                </c:pt>
                <c:pt idx="3449">
                  <c:v>186.83</c:v>
                </c:pt>
                <c:pt idx="3450">
                  <c:v>179.88</c:v>
                </c:pt>
                <c:pt idx="3451">
                  <c:v>260.43</c:v>
                </c:pt>
                <c:pt idx="3452">
                  <c:v>174.08</c:v>
                </c:pt>
                <c:pt idx="3453">
                  <c:v>206.52</c:v>
                </c:pt>
                <c:pt idx="3454">
                  <c:v>240.42</c:v>
                </c:pt>
                <c:pt idx="3455">
                  <c:v>146.49</c:v>
                </c:pt>
                <c:pt idx="3456">
                  <c:v>121.75</c:v>
                </c:pt>
                <c:pt idx="3457">
                  <c:v>383.15</c:v>
                </c:pt>
                <c:pt idx="3458">
                  <c:v>145.24</c:v>
                </c:pt>
                <c:pt idx="3459">
                  <c:v>213.05</c:v>
                </c:pt>
                <c:pt idx="3460">
                  <c:v>224.97</c:v>
                </c:pt>
                <c:pt idx="3461">
                  <c:v>235.4</c:v>
                </c:pt>
                <c:pt idx="3462">
                  <c:v>170.36</c:v>
                </c:pt>
                <c:pt idx="3463">
                  <c:v>251.93</c:v>
                </c:pt>
                <c:pt idx="3464">
                  <c:v>139.28</c:v>
                </c:pt>
                <c:pt idx="3465">
                  <c:v>132.63</c:v>
                </c:pt>
                <c:pt idx="3466">
                  <c:v>136.41</c:v>
                </c:pt>
                <c:pt idx="3467">
                  <c:v>211.17</c:v>
                </c:pt>
                <c:pt idx="3468">
                  <c:v>276.02</c:v>
                </c:pt>
                <c:pt idx="3469">
                  <c:v>230.2</c:v>
                </c:pt>
                <c:pt idx="3470">
                  <c:v>192.32</c:v>
                </c:pt>
                <c:pt idx="3471">
                  <c:v>278.70999999999998</c:v>
                </c:pt>
                <c:pt idx="3472">
                  <c:v>316.76</c:v>
                </c:pt>
                <c:pt idx="3473">
                  <c:v>398.91</c:v>
                </c:pt>
                <c:pt idx="3474">
                  <c:v>284.68</c:v>
                </c:pt>
                <c:pt idx="3475">
                  <c:v>309.47000000000003</c:v>
                </c:pt>
                <c:pt idx="3476">
                  <c:v>524.59</c:v>
                </c:pt>
                <c:pt idx="3477">
                  <c:v>182.54</c:v>
                </c:pt>
                <c:pt idx="3478">
                  <c:v>299.75</c:v>
                </c:pt>
                <c:pt idx="3479">
                  <c:v>299.07</c:v>
                </c:pt>
                <c:pt idx="3480">
                  <c:v>181.29</c:v>
                </c:pt>
                <c:pt idx="3481">
                  <c:v>156.44</c:v>
                </c:pt>
                <c:pt idx="3482">
                  <c:v>291.79000000000002</c:v>
                </c:pt>
                <c:pt idx="3483">
                  <c:v>370.12</c:v>
                </c:pt>
                <c:pt idx="3484">
                  <c:v>189.64</c:v>
                </c:pt>
                <c:pt idx="3485">
                  <c:v>125.87</c:v>
                </c:pt>
                <c:pt idx="3486">
                  <c:v>225.4</c:v>
                </c:pt>
                <c:pt idx="3487">
                  <c:v>250.3</c:v>
                </c:pt>
                <c:pt idx="3488">
                  <c:v>191.09</c:v>
                </c:pt>
                <c:pt idx="3489">
                  <c:v>162.82</c:v>
                </c:pt>
                <c:pt idx="3490">
                  <c:v>234.99</c:v>
                </c:pt>
                <c:pt idx="3491">
                  <c:v>386.93</c:v>
                </c:pt>
                <c:pt idx="3492">
                  <c:v>226.34</c:v>
                </c:pt>
                <c:pt idx="3493">
                  <c:v>167.61</c:v>
                </c:pt>
                <c:pt idx="3494">
                  <c:v>305.45</c:v>
                </c:pt>
                <c:pt idx="3495">
                  <c:v>221.99</c:v>
                </c:pt>
                <c:pt idx="3496">
                  <c:v>145.41</c:v>
                </c:pt>
                <c:pt idx="3497">
                  <c:v>251.57</c:v>
                </c:pt>
                <c:pt idx="3498">
                  <c:v>259.58999999999997</c:v>
                </c:pt>
                <c:pt idx="3499">
                  <c:v>266.75</c:v>
                </c:pt>
                <c:pt idx="3500">
                  <c:v>295.39</c:v>
                </c:pt>
                <c:pt idx="3501">
                  <c:v>157.19999999999999</c:v>
                </c:pt>
                <c:pt idx="3502">
                  <c:v>418.85</c:v>
                </c:pt>
                <c:pt idx="3503">
                  <c:v>123.4</c:v>
                </c:pt>
                <c:pt idx="3504">
                  <c:v>546.9</c:v>
                </c:pt>
                <c:pt idx="3505">
                  <c:v>120.35</c:v>
                </c:pt>
                <c:pt idx="3506">
                  <c:v>312.83999999999997</c:v>
                </c:pt>
                <c:pt idx="3507">
                  <c:v>173.39</c:v>
                </c:pt>
                <c:pt idx="3508">
                  <c:v>170.76</c:v>
                </c:pt>
                <c:pt idx="3509">
                  <c:v>209.96</c:v>
                </c:pt>
                <c:pt idx="3510">
                  <c:v>162</c:v>
                </c:pt>
                <c:pt idx="3511">
                  <c:v>203.38</c:v>
                </c:pt>
                <c:pt idx="3512">
                  <c:v>152.83000000000001</c:v>
                </c:pt>
                <c:pt idx="3513">
                  <c:v>176.87</c:v>
                </c:pt>
                <c:pt idx="3514">
                  <c:v>222.73</c:v>
                </c:pt>
                <c:pt idx="3515">
                  <c:v>334.59</c:v>
                </c:pt>
                <c:pt idx="3516">
                  <c:v>278.24</c:v>
                </c:pt>
                <c:pt idx="3517">
                  <c:v>201.81</c:v>
                </c:pt>
                <c:pt idx="3518">
                  <c:v>202.37</c:v>
                </c:pt>
                <c:pt idx="3519">
                  <c:v>203.94</c:v>
                </c:pt>
                <c:pt idx="3520">
                  <c:v>208.33</c:v>
                </c:pt>
                <c:pt idx="3521">
                  <c:v>215.1</c:v>
                </c:pt>
                <c:pt idx="3522">
                  <c:v>297.36</c:v>
                </c:pt>
                <c:pt idx="3523">
                  <c:v>340.91</c:v>
                </c:pt>
                <c:pt idx="3524">
                  <c:v>203.83</c:v>
                </c:pt>
                <c:pt idx="3525">
                  <c:v>182.29</c:v>
                </c:pt>
                <c:pt idx="3526">
                  <c:v>245.96</c:v>
                </c:pt>
                <c:pt idx="3527">
                  <c:v>190.05</c:v>
                </c:pt>
                <c:pt idx="3528">
                  <c:v>154.46</c:v>
                </c:pt>
                <c:pt idx="3529">
                  <c:v>246.71</c:v>
                </c:pt>
                <c:pt idx="3530">
                  <c:v>188.69</c:v>
                </c:pt>
                <c:pt idx="3531">
                  <c:v>389.25</c:v>
                </c:pt>
                <c:pt idx="3532">
                  <c:v>262.17</c:v>
                </c:pt>
                <c:pt idx="3533">
                  <c:v>369.55</c:v>
                </c:pt>
                <c:pt idx="3534">
                  <c:v>233.52</c:v>
                </c:pt>
                <c:pt idx="3535">
                  <c:v>171.15</c:v>
                </c:pt>
                <c:pt idx="3536">
                  <c:v>167.29</c:v>
                </c:pt>
                <c:pt idx="3537">
                  <c:v>210.57</c:v>
                </c:pt>
                <c:pt idx="3538">
                  <c:v>116.14</c:v>
                </c:pt>
                <c:pt idx="3539">
                  <c:v>276.64</c:v>
                </c:pt>
                <c:pt idx="3540">
                  <c:v>175.04</c:v>
                </c:pt>
                <c:pt idx="3541">
                  <c:v>314.81</c:v>
                </c:pt>
                <c:pt idx="3542">
                  <c:v>278.94</c:v>
                </c:pt>
                <c:pt idx="3543">
                  <c:v>150.32</c:v>
                </c:pt>
                <c:pt idx="3544">
                  <c:v>231.7</c:v>
                </c:pt>
                <c:pt idx="3545">
                  <c:v>316.77</c:v>
                </c:pt>
                <c:pt idx="3546">
                  <c:v>409.9</c:v>
                </c:pt>
                <c:pt idx="3547">
                  <c:v>400.89</c:v>
                </c:pt>
                <c:pt idx="3548">
                  <c:v>281.32</c:v>
                </c:pt>
                <c:pt idx="3549">
                  <c:v>362.22</c:v>
                </c:pt>
                <c:pt idx="3550">
                  <c:v>401.61</c:v>
                </c:pt>
                <c:pt idx="3551">
                  <c:v>296.45999999999998</c:v>
                </c:pt>
                <c:pt idx="3552">
                  <c:v>400.73</c:v>
                </c:pt>
                <c:pt idx="3553">
                  <c:v>92.82</c:v>
                </c:pt>
                <c:pt idx="3554">
                  <c:v>152.91999999999999</c:v>
                </c:pt>
                <c:pt idx="3555">
                  <c:v>109.49</c:v>
                </c:pt>
                <c:pt idx="3556">
                  <c:v>184.71</c:v>
                </c:pt>
                <c:pt idx="3557">
                  <c:v>126.57</c:v>
                </c:pt>
                <c:pt idx="3558">
                  <c:v>124.5</c:v>
                </c:pt>
                <c:pt idx="3559">
                  <c:v>309.7</c:v>
                </c:pt>
                <c:pt idx="3560">
                  <c:v>184.33</c:v>
                </c:pt>
                <c:pt idx="3561">
                  <c:v>301.18</c:v>
                </c:pt>
                <c:pt idx="3562">
                  <c:v>143.35</c:v>
                </c:pt>
                <c:pt idx="3563">
                  <c:v>281.89</c:v>
                </c:pt>
                <c:pt idx="3564">
                  <c:v>264.33</c:v>
                </c:pt>
                <c:pt idx="3565">
                  <c:v>218.4</c:v>
                </c:pt>
                <c:pt idx="3566">
                  <c:v>180.43</c:v>
                </c:pt>
                <c:pt idx="3567">
                  <c:v>234.48</c:v>
                </c:pt>
                <c:pt idx="3568">
                  <c:v>209.43</c:v>
                </c:pt>
                <c:pt idx="3569">
                  <c:v>269.49</c:v>
                </c:pt>
                <c:pt idx="3570">
                  <c:v>200.04</c:v>
                </c:pt>
                <c:pt idx="3571">
                  <c:v>119.35</c:v>
                </c:pt>
                <c:pt idx="3572">
                  <c:v>185.8</c:v>
                </c:pt>
                <c:pt idx="3573">
                  <c:v>270.52999999999997</c:v>
                </c:pt>
                <c:pt idx="3574">
                  <c:v>243.66</c:v>
                </c:pt>
                <c:pt idx="3575">
                  <c:v>110.46</c:v>
                </c:pt>
                <c:pt idx="3576">
                  <c:v>226.99</c:v>
                </c:pt>
                <c:pt idx="3577">
                  <c:v>236.39</c:v>
                </c:pt>
                <c:pt idx="3578">
                  <c:v>277.75</c:v>
                </c:pt>
                <c:pt idx="3579">
                  <c:v>352.81</c:v>
                </c:pt>
                <c:pt idx="3580">
                  <c:v>193.85</c:v>
                </c:pt>
                <c:pt idx="3581">
                  <c:v>257.83999999999997</c:v>
                </c:pt>
                <c:pt idx="3582">
                  <c:v>124.62</c:v>
                </c:pt>
                <c:pt idx="3583">
                  <c:v>240.43</c:v>
                </c:pt>
                <c:pt idx="3584">
                  <c:v>181.58</c:v>
                </c:pt>
                <c:pt idx="3585">
                  <c:v>189.84</c:v>
                </c:pt>
                <c:pt idx="3586">
                  <c:v>177.24</c:v>
                </c:pt>
                <c:pt idx="3587">
                  <c:v>210.95</c:v>
                </c:pt>
                <c:pt idx="3588">
                  <c:v>134.55000000000001</c:v>
                </c:pt>
                <c:pt idx="3589">
                  <c:v>273.36</c:v>
                </c:pt>
                <c:pt idx="3590">
                  <c:v>286.43</c:v>
                </c:pt>
                <c:pt idx="3591">
                  <c:v>220.74</c:v>
                </c:pt>
                <c:pt idx="3592">
                  <c:v>133.43</c:v>
                </c:pt>
                <c:pt idx="3593">
                  <c:v>255.1</c:v>
                </c:pt>
                <c:pt idx="3594">
                  <c:v>261.61</c:v>
                </c:pt>
                <c:pt idx="3595">
                  <c:v>133.58000000000001</c:v>
                </c:pt>
                <c:pt idx="3596">
                  <c:v>233.33</c:v>
                </c:pt>
                <c:pt idx="3597">
                  <c:v>148.57</c:v>
                </c:pt>
                <c:pt idx="3598">
                  <c:v>129.22</c:v>
                </c:pt>
                <c:pt idx="3599">
                  <c:v>129.09</c:v>
                </c:pt>
                <c:pt idx="3600">
                  <c:v>221.21</c:v>
                </c:pt>
                <c:pt idx="3601">
                  <c:v>151.06</c:v>
                </c:pt>
                <c:pt idx="3602">
                  <c:v>127.66</c:v>
                </c:pt>
                <c:pt idx="3603">
                  <c:v>135.53</c:v>
                </c:pt>
                <c:pt idx="3604">
                  <c:v>425.13</c:v>
                </c:pt>
                <c:pt idx="3605">
                  <c:v>376.13</c:v>
                </c:pt>
                <c:pt idx="3606">
                  <c:v>216.72</c:v>
                </c:pt>
                <c:pt idx="3607">
                  <c:v>141.66</c:v>
                </c:pt>
                <c:pt idx="3608">
                  <c:v>251.12</c:v>
                </c:pt>
                <c:pt idx="3609">
                  <c:v>132.59</c:v>
                </c:pt>
                <c:pt idx="3610">
                  <c:v>215.29</c:v>
                </c:pt>
                <c:pt idx="3611">
                  <c:v>276.64</c:v>
                </c:pt>
                <c:pt idx="3612">
                  <c:v>247.79</c:v>
                </c:pt>
                <c:pt idx="3613">
                  <c:v>216.64</c:v>
                </c:pt>
                <c:pt idx="3614">
                  <c:v>163.16999999999999</c:v>
                </c:pt>
                <c:pt idx="3615">
                  <c:v>180.18</c:v>
                </c:pt>
                <c:pt idx="3616">
                  <c:v>279.48</c:v>
                </c:pt>
                <c:pt idx="3617">
                  <c:v>329.33</c:v>
                </c:pt>
                <c:pt idx="3618">
                  <c:v>210.19</c:v>
                </c:pt>
                <c:pt idx="3619">
                  <c:v>186.8</c:v>
                </c:pt>
                <c:pt idx="3620">
                  <c:v>146.28</c:v>
                </c:pt>
                <c:pt idx="3621">
                  <c:v>303.54000000000002</c:v>
                </c:pt>
                <c:pt idx="3622">
                  <c:v>326.77</c:v>
                </c:pt>
                <c:pt idx="3623">
                  <c:v>265.43</c:v>
                </c:pt>
                <c:pt idx="3624">
                  <c:v>236.51</c:v>
                </c:pt>
                <c:pt idx="3625">
                  <c:v>391.12</c:v>
                </c:pt>
                <c:pt idx="3626">
                  <c:v>445.19</c:v>
                </c:pt>
                <c:pt idx="3627">
                  <c:v>345.05</c:v>
                </c:pt>
                <c:pt idx="3628">
                  <c:v>317.98</c:v>
                </c:pt>
                <c:pt idx="3629">
                  <c:v>140.86000000000001</c:v>
                </c:pt>
                <c:pt idx="3630">
                  <c:v>165.8</c:v>
                </c:pt>
                <c:pt idx="3631">
                  <c:v>324.33</c:v>
                </c:pt>
                <c:pt idx="3632">
                  <c:v>356.92</c:v>
                </c:pt>
                <c:pt idx="3633">
                  <c:v>286.14999999999998</c:v>
                </c:pt>
                <c:pt idx="3634">
                  <c:v>450.89</c:v>
                </c:pt>
                <c:pt idx="3635">
                  <c:v>241.89</c:v>
                </c:pt>
                <c:pt idx="3636">
                  <c:v>487.7</c:v>
                </c:pt>
                <c:pt idx="3637">
                  <c:v>129.26</c:v>
                </c:pt>
                <c:pt idx="3638">
                  <c:v>288.57</c:v>
                </c:pt>
                <c:pt idx="3639">
                  <c:v>225.67</c:v>
                </c:pt>
                <c:pt idx="3640">
                  <c:v>152.85</c:v>
                </c:pt>
                <c:pt idx="3641">
                  <c:v>129.34</c:v>
                </c:pt>
                <c:pt idx="3642">
                  <c:v>256.14</c:v>
                </c:pt>
                <c:pt idx="3643">
                  <c:v>163.12</c:v>
                </c:pt>
                <c:pt idx="3644">
                  <c:v>98.93</c:v>
                </c:pt>
                <c:pt idx="3645">
                  <c:v>214</c:v>
                </c:pt>
                <c:pt idx="3646">
                  <c:v>546.99</c:v>
                </c:pt>
                <c:pt idx="3647">
                  <c:v>277.10000000000002</c:v>
                </c:pt>
                <c:pt idx="3648">
                  <c:v>304.76</c:v>
                </c:pt>
                <c:pt idx="3649">
                  <c:v>321.88</c:v>
                </c:pt>
                <c:pt idx="3650">
                  <c:v>283.19</c:v>
                </c:pt>
                <c:pt idx="3651">
                  <c:v>230.94</c:v>
                </c:pt>
                <c:pt idx="3652">
                  <c:v>174.38</c:v>
                </c:pt>
                <c:pt idx="3653">
                  <c:v>285.52</c:v>
                </c:pt>
                <c:pt idx="3654">
                  <c:v>211.7</c:v>
                </c:pt>
                <c:pt idx="3655">
                  <c:v>322.14999999999998</c:v>
                </c:pt>
                <c:pt idx="3656">
                  <c:v>155.81</c:v>
                </c:pt>
                <c:pt idx="3657">
                  <c:v>193.68</c:v>
                </c:pt>
                <c:pt idx="3658">
                  <c:v>290.83</c:v>
                </c:pt>
                <c:pt idx="3659">
                  <c:v>235.54</c:v>
                </c:pt>
                <c:pt idx="3660">
                  <c:v>134.82</c:v>
                </c:pt>
                <c:pt idx="3661">
                  <c:v>159.29</c:v>
                </c:pt>
                <c:pt idx="3662">
                  <c:v>202.26</c:v>
                </c:pt>
                <c:pt idx="3663">
                  <c:v>312.64999999999998</c:v>
                </c:pt>
                <c:pt idx="3664">
                  <c:v>131.44999999999999</c:v>
                </c:pt>
                <c:pt idx="3665">
                  <c:v>215.65</c:v>
                </c:pt>
                <c:pt idx="3666">
                  <c:v>115.98</c:v>
                </c:pt>
                <c:pt idx="3667">
                  <c:v>157.51</c:v>
                </c:pt>
                <c:pt idx="3668">
                  <c:v>269.74</c:v>
                </c:pt>
                <c:pt idx="3669">
                  <c:v>244.67</c:v>
                </c:pt>
                <c:pt idx="3670">
                  <c:v>285.77999999999997</c:v>
                </c:pt>
                <c:pt idx="3671">
                  <c:v>170.45</c:v>
                </c:pt>
                <c:pt idx="3672">
                  <c:v>140.13999999999999</c:v>
                </c:pt>
                <c:pt idx="3673">
                  <c:v>105.84</c:v>
                </c:pt>
                <c:pt idx="3674">
                  <c:v>214.56</c:v>
                </c:pt>
                <c:pt idx="3675">
                  <c:v>222.4</c:v>
                </c:pt>
                <c:pt idx="3676">
                  <c:v>148.72999999999999</c:v>
                </c:pt>
                <c:pt idx="3677">
                  <c:v>186.33</c:v>
                </c:pt>
                <c:pt idx="3678">
                  <c:v>223.14</c:v>
                </c:pt>
                <c:pt idx="3679">
                  <c:v>175.32</c:v>
                </c:pt>
                <c:pt idx="3680">
                  <c:v>277.39</c:v>
                </c:pt>
                <c:pt idx="3681">
                  <c:v>288.32</c:v>
                </c:pt>
                <c:pt idx="3682">
                  <c:v>118.44</c:v>
                </c:pt>
                <c:pt idx="3683">
                  <c:v>223.1</c:v>
                </c:pt>
                <c:pt idx="3684">
                  <c:v>253.57</c:v>
                </c:pt>
                <c:pt idx="3685">
                  <c:v>297.26</c:v>
                </c:pt>
                <c:pt idx="3686">
                  <c:v>229.98</c:v>
                </c:pt>
                <c:pt idx="3687">
                  <c:v>260.74</c:v>
                </c:pt>
                <c:pt idx="3688">
                  <c:v>228.54</c:v>
                </c:pt>
                <c:pt idx="3689">
                  <c:v>132.04</c:v>
                </c:pt>
                <c:pt idx="3690">
                  <c:v>329.23</c:v>
                </c:pt>
                <c:pt idx="3691">
                  <c:v>214.23</c:v>
                </c:pt>
                <c:pt idx="3692">
                  <c:v>317.85000000000002</c:v>
                </c:pt>
                <c:pt idx="3693">
                  <c:v>151.19999999999999</c:v>
                </c:pt>
                <c:pt idx="3694">
                  <c:v>139.97</c:v>
                </c:pt>
                <c:pt idx="3695">
                  <c:v>156.02000000000001</c:v>
                </c:pt>
                <c:pt idx="3696">
                  <c:v>175.42</c:v>
                </c:pt>
                <c:pt idx="3697">
                  <c:v>288.32</c:v>
                </c:pt>
                <c:pt idx="3698">
                  <c:v>203.83</c:v>
                </c:pt>
                <c:pt idx="3699">
                  <c:v>99.14</c:v>
                </c:pt>
                <c:pt idx="3700">
                  <c:v>285.64</c:v>
                </c:pt>
                <c:pt idx="3701">
                  <c:v>271.19</c:v>
                </c:pt>
                <c:pt idx="3702">
                  <c:v>222.24</c:v>
                </c:pt>
                <c:pt idx="3703">
                  <c:v>251.67</c:v>
                </c:pt>
                <c:pt idx="3704">
                  <c:v>308.32</c:v>
                </c:pt>
                <c:pt idx="3705">
                  <c:v>179.39</c:v>
                </c:pt>
                <c:pt idx="3706">
                  <c:v>180.41</c:v>
                </c:pt>
                <c:pt idx="3707">
                  <c:v>264.94</c:v>
                </c:pt>
                <c:pt idx="3708">
                  <c:v>285.27</c:v>
                </c:pt>
                <c:pt idx="3709">
                  <c:v>308.97000000000003</c:v>
                </c:pt>
                <c:pt idx="3710">
                  <c:v>171.38</c:v>
                </c:pt>
                <c:pt idx="3711">
                  <c:v>266.64999999999998</c:v>
                </c:pt>
                <c:pt idx="3712">
                  <c:v>250.82</c:v>
                </c:pt>
                <c:pt idx="3713">
                  <c:v>130.29</c:v>
                </c:pt>
                <c:pt idx="3714">
                  <c:v>330.17</c:v>
                </c:pt>
                <c:pt idx="3715">
                  <c:v>133.69999999999999</c:v>
                </c:pt>
                <c:pt idx="3716">
                  <c:v>311.75</c:v>
                </c:pt>
                <c:pt idx="3717">
                  <c:v>190.02</c:v>
                </c:pt>
                <c:pt idx="3718">
                  <c:v>209.71</c:v>
                </c:pt>
                <c:pt idx="3719">
                  <c:v>250.42</c:v>
                </c:pt>
                <c:pt idx="3720">
                  <c:v>235.55</c:v>
                </c:pt>
                <c:pt idx="3721">
                  <c:v>267.54000000000002</c:v>
                </c:pt>
                <c:pt idx="3722">
                  <c:v>117.72</c:v>
                </c:pt>
                <c:pt idx="3723">
                  <c:v>191.87</c:v>
                </c:pt>
                <c:pt idx="3724">
                  <c:v>188.58</c:v>
                </c:pt>
                <c:pt idx="3725">
                  <c:v>338.19</c:v>
                </c:pt>
                <c:pt idx="3726">
                  <c:v>352.3</c:v>
                </c:pt>
                <c:pt idx="3727">
                  <c:v>179.4</c:v>
                </c:pt>
                <c:pt idx="3728">
                  <c:v>90.66</c:v>
                </c:pt>
                <c:pt idx="3729">
                  <c:v>158.49</c:v>
                </c:pt>
                <c:pt idx="3730">
                  <c:v>316.14999999999998</c:v>
                </c:pt>
                <c:pt idx="3731">
                  <c:v>162.33000000000001</c:v>
                </c:pt>
                <c:pt idx="3732">
                  <c:v>179.67</c:v>
                </c:pt>
                <c:pt idx="3733">
                  <c:v>325.81</c:v>
                </c:pt>
                <c:pt idx="3734">
                  <c:v>226.89</c:v>
                </c:pt>
                <c:pt idx="3735">
                  <c:v>258.94</c:v>
                </c:pt>
                <c:pt idx="3736">
                  <c:v>156</c:v>
                </c:pt>
                <c:pt idx="3737">
                  <c:v>126.1</c:v>
                </c:pt>
                <c:pt idx="3738">
                  <c:v>391.33</c:v>
                </c:pt>
                <c:pt idx="3739">
                  <c:v>189.37</c:v>
                </c:pt>
                <c:pt idx="3740">
                  <c:v>166.85</c:v>
                </c:pt>
                <c:pt idx="3741">
                  <c:v>96.03</c:v>
                </c:pt>
                <c:pt idx="3742">
                  <c:v>95.56</c:v>
                </c:pt>
                <c:pt idx="3743">
                  <c:v>200.76</c:v>
                </c:pt>
                <c:pt idx="3744">
                  <c:v>205.85</c:v>
                </c:pt>
                <c:pt idx="3745">
                  <c:v>256.77</c:v>
                </c:pt>
                <c:pt idx="3746">
                  <c:v>245.21</c:v>
                </c:pt>
                <c:pt idx="3747">
                  <c:v>276.64</c:v>
                </c:pt>
                <c:pt idx="3748">
                  <c:v>196.82</c:v>
                </c:pt>
                <c:pt idx="3749">
                  <c:v>220.64</c:v>
                </c:pt>
                <c:pt idx="3750">
                  <c:v>224.24</c:v>
                </c:pt>
                <c:pt idx="3751">
                  <c:v>180.04</c:v>
                </c:pt>
                <c:pt idx="3752">
                  <c:v>196.48</c:v>
                </c:pt>
                <c:pt idx="3753">
                  <c:v>147.66999999999999</c:v>
                </c:pt>
                <c:pt idx="3754">
                  <c:v>189.3</c:v>
                </c:pt>
                <c:pt idx="3755">
                  <c:v>190.59</c:v>
                </c:pt>
                <c:pt idx="3756">
                  <c:v>167.09</c:v>
                </c:pt>
                <c:pt idx="3757">
                  <c:v>313.72000000000003</c:v>
                </c:pt>
                <c:pt idx="3758">
                  <c:v>123.76</c:v>
                </c:pt>
                <c:pt idx="3759">
                  <c:v>135.82</c:v>
                </c:pt>
                <c:pt idx="3760">
                  <c:v>87.02</c:v>
                </c:pt>
                <c:pt idx="3761">
                  <c:v>187.44</c:v>
                </c:pt>
                <c:pt idx="3762">
                  <c:v>178.35</c:v>
                </c:pt>
                <c:pt idx="3763">
                  <c:v>222.79</c:v>
                </c:pt>
                <c:pt idx="3764">
                  <c:v>347.67</c:v>
                </c:pt>
                <c:pt idx="3765">
                  <c:v>381.54</c:v>
                </c:pt>
                <c:pt idx="3766">
                  <c:v>650</c:v>
                </c:pt>
                <c:pt idx="3767">
                  <c:v>272.36</c:v>
                </c:pt>
                <c:pt idx="3768">
                  <c:v>376.58</c:v>
                </c:pt>
                <c:pt idx="3769">
                  <c:v>259.25</c:v>
                </c:pt>
                <c:pt idx="3770">
                  <c:v>165.93</c:v>
                </c:pt>
                <c:pt idx="3771">
                  <c:v>187.69</c:v>
                </c:pt>
                <c:pt idx="3772">
                  <c:v>206.56</c:v>
                </c:pt>
                <c:pt idx="3773">
                  <c:v>133.31</c:v>
                </c:pt>
                <c:pt idx="3774">
                  <c:v>234.8</c:v>
                </c:pt>
                <c:pt idx="3775">
                  <c:v>204.9</c:v>
                </c:pt>
                <c:pt idx="3776">
                  <c:v>202.62</c:v>
                </c:pt>
                <c:pt idx="3777">
                  <c:v>201.35</c:v>
                </c:pt>
                <c:pt idx="3778">
                  <c:v>147.91</c:v>
                </c:pt>
                <c:pt idx="3779">
                  <c:v>131.46</c:v>
                </c:pt>
                <c:pt idx="3780">
                  <c:v>112.16</c:v>
                </c:pt>
                <c:pt idx="3781">
                  <c:v>162.04</c:v>
                </c:pt>
                <c:pt idx="3782">
                  <c:v>200.55</c:v>
                </c:pt>
                <c:pt idx="3783">
                  <c:v>83.04</c:v>
                </c:pt>
                <c:pt idx="3784">
                  <c:v>86.84</c:v>
                </c:pt>
                <c:pt idx="3785">
                  <c:v>255.16</c:v>
                </c:pt>
                <c:pt idx="3786">
                  <c:v>138.6</c:v>
                </c:pt>
                <c:pt idx="3787">
                  <c:v>156.18</c:v>
                </c:pt>
                <c:pt idx="3788">
                  <c:v>296.52</c:v>
                </c:pt>
                <c:pt idx="3789">
                  <c:v>150.18</c:v>
                </c:pt>
                <c:pt idx="3790">
                  <c:v>134.04</c:v>
                </c:pt>
                <c:pt idx="3791">
                  <c:v>232.52</c:v>
                </c:pt>
                <c:pt idx="3792">
                  <c:v>221.07</c:v>
                </c:pt>
                <c:pt idx="3793">
                  <c:v>165.2</c:v>
                </c:pt>
                <c:pt idx="3794">
                  <c:v>300.51</c:v>
                </c:pt>
                <c:pt idx="3795">
                  <c:v>135.63999999999999</c:v>
                </c:pt>
                <c:pt idx="3796">
                  <c:v>149.05000000000001</c:v>
                </c:pt>
                <c:pt idx="3797">
                  <c:v>169.57</c:v>
                </c:pt>
                <c:pt idx="3798">
                  <c:v>186.36</c:v>
                </c:pt>
                <c:pt idx="3799">
                  <c:v>367.74</c:v>
                </c:pt>
                <c:pt idx="3800">
                  <c:v>195.89</c:v>
                </c:pt>
                <c:pt idx="3801">
                  <c:v>124.28</c:v>
                </c:pt>
                <c:pt idx="3802">
                  <c:v>181.52</c:v>
                </c:pt>
                <c:pt idx="3803">
                  <c:v>197.22</c:v>
                </c:pt>
                <c:pt idx="3804">
                  <c:v>290</c:v>
                </c:pt>
                <c:pt idx="3805">
                  <c:v>334.13</c:v>
                </c:pt>
                <c:pt idx="3806">
                  <c:v>262</c:v>
                </c:pt>
                <c:pt idx="3807">
                  <c:v>149.12</c:v>
                </c:pt>
                <c:pt idx="3808">
                  <c:v>372</c:v>
                </c:pt>
                <c:pt idx="3809">
                  <c:v>191.53</c:v>
                </c:pt>
                <c:pt idx="3810">
                  <c:v>124.61</c:v>
                </c:pt>
                <c:pt idx="3811">
                  <c:v>152.12</c:v>
                </c:pt>
                <c:pt idx="3812">
                  <c:v>100.77</c:v>
                </c:pt>
                <c:pt idx="3813">
                  <c:v>176.32</c:v>
                </c:pt>
                <c:pt idx="3814">
                  <c:v>275.99</c:v>
                </c:pt>
                <c:pt idx="3815">
                  <c:v>237.39</c:v>
                </c:pt>
                <c:pt idx="3816">
                  <c:v>290.79000000000002</c:v>
                </c:pt>
                <c:pt idx="3817">
                  <c:v>269.07</c:v>
                </c:pt>
                <c:pt idx="3818">
                  <c:v>469.79</c:v>
                </c:pt>
                <c:pt idx="3819">
                  <c:v>348.88</c:v>
                </c:pt>
                <c:pt idx="3820">
                  <c:v>248.75</c:v>
                </c:pt>
                <c:pt idx="3821">
                  <c:v>264.95999999999998</c:v>
                </c:pt>
                <c:pt idx="3822">
                  <c:v>251.43</c:v>
                </c:pt>
                <c:pt idx="3823">
                  <c:v>214.48</c:v>
                </c:pt>
                <c:pt idx="3824">
                  <c:v>246.69</c:v>
                </c:pt>
                <c:pt idx="3825">
                  <c:v>242.48</c:v>
                </c:pt>
                <c:pt idx="3826">
                  <c:v>318.18</c:v>
                </c:pt>
                <c:pt idx="3827">
                  <c:v>114.16</c:v>
                </c:pt>
                <c:pt idx="3828">
                  <c:v>202.15</c:v>
                </c:pt>
                <c:pt idx="3829">
                  <c:v>191.23</c:v>
                </c:pt>
                <c:pt idx="3830">
                  <c:v>310.20999999999998</c:v>
                </c:pt>
                <c:pt idx="3831">
                  <c:v>326.25</c:v>
                </c:pt>
                <c:pt idx="3832">
                  <c:v>215.24</c:v>
                </c:pt>
                <c:pt idx="3833">
                  <c:v>345.79</c:v>
                </c:pt>
                <c:pt idx="3834">
                  <c:v>295.27999999999997</c:v>
                </c:pt>
                <c:pt idx="3835">
                  <c:v>159.04</c:v>
                </c:pt>
                <c:pt idx="3836">
                  <c:v>137.66999999999999</c:v>
                </c:pt>
                <c:pt idx="3837">
                  <c:v>141.15</c:v>
                </c:pt>
                <c:pt idx="3838">
                  <c:v>182.61</c:v>
                </c:pt>
                <c:pt idx="3839">
                  <c:v>197.79</c:v>
                </c:pt>
                <c:pt idx="3840">
                  <c:v>150.21</c:v>
                </c:pt>
                <c:pt idx="3841">
                  <c:v>238.96</c:v>
                </c:pt>
                <c:pt idx="3842">
                  <c:v>200.48</c:v>
                </c:pt>
                <c:pt idx="3843">
                  <c:v>265.48</c:v>
                </c:pt>
                <c:pt idx="3844">
                  <c:v>147.83000000000001</c:v>
                </c:pt>
                <c:pt idx="3845">
                  <c:v>188.04</c:v>
                </c:pt>
                <c:pt idx="3846">
                  <c:v>175.37</c:v>
                </c:pt>
                <c:pt idx="3847">
                  <c:v>174.3</c:v>
                </c:pt>
                <c:pt idx="3848">
                  <c:v>396.25</c:v>
                </c:pt>
                <c:pt idx="3849">
                  <c:v>183.23</c:v>
                </c:pt>
                <c:pt idx="3850">
                  <c:v>333.12</c:v>
                </c:pt>
                <c:pt idx="3851">
                  <c:v>257.81</c:v>
                </c:pt>
                <c:pt idx="3852">
                  <c:v>255.15</c:v>
                </c:pt>
                <c:pt idx="3853">
                  <c:v>324.24</c:v>
                </c:pt>
                <c:pt idx="3854">
                  <c:v>325.41000000000003</c:v>
                </c:pt>
                <c:pt idx="3855">
                  <c:v>182.86</c:v>
                </c:pt>
                <c:pt idx="3856">
                  <c:v>402.13</c:v>
                </c:pt>
                <c:pt idx="3857">
                  <c:v>270.62</c:v>
                </c:pt>
                <c:pt idx="3858">
                  <c:v>234.14</c:v>
                </c:pt>
                <c:pt idx="3859">
                  <c:v>270.89</c:v>
                </c:pt>
                <c:pt idx="3860">
                  <c:v>235.22</c:v>
                </c:pt>
                <c:pt idx="3861">
                  <c:v>177.71</c:v>
                </c:pt>
                <c:pt idx="3862">
                  <c:v>207.55</c:v>
                </c:pt>
                <c:pt idx="3863">
                  <c:v>164.68</c:v>
                </c:pt>
                <c:pt idx="3864">
                  <c:v>186.33</c:v>
                </c:pt>
                <c:pt idx="3865">
                  <c:v>202.55</c:v>
                </c:pt>
                <c:pt idx="3866">
                  <c:v>367.12</c:v>
                </c:pt>
                <c:pt idx="3867">
                  <c:v>285.45</c:v>
                </c:pt>
                <c:pt idx="3868">
                  <c:v>206.18</c:v>
                </c:pt>
                <c:pt idx="3869">
                  <c:v>196.4</c:v>
                </c:pt>
                <c:pt idx="3870">
                  <c:v>299.13</c:v>
                </c:pt>
                <c:pt idx="3871">
                  <c:v>192.47</c:v>
                </c:pt>
                <c:pt idx="3872">
                  <c:v>343.02</c:v>
                </c:pt>
                <c:pt idx="3873">
                  <c:v>265.88</c:v>
                </c:pt>
                <c:pt idx="3874">
                  <c:v>414.81</c:v>
                </c:pt>
                <c:pt idx="3875">
                  <c:v>229.59</c:v>
                </c:pt>
                <c:pt idx="3876">
                  <c:v>228.35</c:v>
                </c:pt>
                <c:pt idx="3877">
                  <c:v>341.23</c:v>
                </c:pt>
                <c:pt idx="3878">
                  <c:v>239.96</c:v>
                </c:pt>
                <c:pt idx="3879">
                  <c:v>255.75</c:v>
                </c:pt>
                <c:pt idx="3880">
                  <c:v>317.16000000000003</c:v>
                </c:pt>
                <c:pt idx="3881">
                  <c:v>399.09</c:v>
                </c:pt>
                <c:pt idx="3882">
                  <c:v>348.79</c:v>
                </c:pt>
                <c:pt idx="3883">
                  <c:v>267.63</c:v>
                </c:pt>
                <c:pt idx="3884">
                  <c:v>374.52</c:v>
                </c:pt>
                <c:pt idx="3885">
                  <c:v>259.25</c:v>
                </c:pt>
                <c:pt idx="3886">
                  <c:v>295.52999999999997</c:v>
                </c:pt>
                <c:pt idx="3887">
                  <c:v>259.38</c:v>
                </c:pt>
                <c:pt idx="3888">
                  <c:v>131.09</c:v>
                </c:pt>
                <c:pt idx="3889">
                  <c:v>194.87</c:v>
                </c:pt>
                <c:pt idx="3890">
                  <c:v>162.19</c:v>
                </c:pt>
                <c:pt idx="3891">
                  <c:v>174.65</c:v>
                </c:pt>
                <c:pt idx="3892">
                  <c:v>167.38</c:v>
                </c:pt>
                <c:pt idx="3893">
                  <c:v>116.52</c:v>
                </c:pt>
                <c:pt idx="3894">
                  <c:v>97.58</c:v>
                </c:pt>
                <c:pt idx="3895">
                  <c:v>141.05000000000001</c:v>
                </c:pt>
                <c:pt idx="3896">
                  <c:v>409.74</c:v>
                </c:pt>
                <c:pt idx="3897">
                  <c:v>373.04</c:v>
                </c:pt>
                <c:pt idx="3898">
                  <c:v>412.08</c:v>
                </c:pt>
                <c:pt idx="3899">
                  <c:v>396.78</c:v>
                </c:pt>
                <c:pt idx="3900">
                  <c:v>328.18</c:v>
                </c:pt>
                <c:pt idx="3901">
                  <c:v>397.85</c:v>
                </c:pt>
                <c:pt idx="3902">
                  <c:v>170.55</c:v>
                </c:pt>
                <c:pt idx="3903">
                  <c:v>282.74</c:v>
                </c:pt>
                <c:pt idx="3904">
                  <c:v>207.11</c:v>
                </c:pt>
                <c:pt idx="3905">
                  <c:v>157.68</c:v>
                </c:pt>
                <c:pt idx="3906">
                  <c:v>141.62</c:v>
                </c:pt>
                <c:pt idx="3907">
                  <c:v>232.67</c:v>
                </c:pt>
                <c:pt idx="3908">
                  <c:v>236.83</c:v>
                </c:pt>
                <c:pt idx="3909">
                  <c:v>174.39</c:v>
                </c:pt>
                <c:pt idx="3910">
                  <c:v>271.66000000000003</c:v>
                </c:pt>
                <c:pt idx="3911">
                  <c:v>329.57</c:v>
                </c:pt>
                <c:pt idx="3912">
                  <c:v>162.66</c:v>
                </c:pt>
                <c:pt idx="3913">
                  <c:v>146.44999999999999</c:v>
                </c:pt>
                <c:pt idx="3914">
                  <c:v>164.54</c:v>
                </c:pt>
                <c:pt idx="3915">
                  <c:v>214.62</c:v>
                </c:pt>
                <c:pt idx="3916">
                  <c:v>429.96</c:v>
                </c:pt>
                <c:pt idx="3917">
                  <c:v>315.60000000000002</c:v>
                </c:pt>
                <c:pt idx="3918">
                  <c:v>204.4</c:v>
                </c:pt>
                <c:pt idx="3919">
                  <c:v>267.68</c:v>
                </c:pt>
                <c:pt idx="3920">
                  <c:v>216.63</c:v>
                </c:pt>
                <c:pt idx="3921">
                  <c:v>223</c:v>
                </c:pt>
                <c:pt idx="3922">
                  <c:v>134.09</c:v>
                </c:pt>
                <c:pt idx="3923">
                  <c:v>205.44</c:v>
                </c:pt>
                <c:pt idx="3924">
                  <c:v>172.38</c:v>
                </c:pt>
                <c:pt idx="3925">
                  <c:v>127.2</c:v>
                </c:pt>
                <c:pt idx="3926">
                  <c:v>218.59</c:v>
                </c:pt>
                <c:pt idx="3927">
                  <c:v>266.08999999999997</c:v>
                </c:pt>
                <c:pt idx="3928">
                  <c:v>170.65</c:v>
                </c:pt>
                <c:pt idx="3929">
                  <c:v>173.03</c:v>
                </c:pt>
                <c:pt idx="3930">
                  <c:v>253.48</c:v>
                </c:pt>
                <c:pt idx="3931">
                  <c:v>308.29000000000002</c:v>
                </c:pt>
                <c:pt idx="3932">
                  <c:v>339.49</c:v>
                </c:pt>
                <c:pt idx="3933">
                  <c:v>186.96</c:v>
                </c:pt>
                <c:pt idx="3934">
                  <c:v>204.69</c:v>
                </c:pt>
                <c:pt idx="3935">
                  <c:v>162.1</c:v>
                </c:pt>
                <c:pt idx="3936">
                  <c:v>179.33</c:v>
                </c:pt>
                <c:pt idx="3937">
                  <c:v>142.36000000000001</c:v>
                </c:pt>
                <c:pt idx="3938">
                  <c:v>109.49</c:v>
                </c:pt>
                <c:pt idx="3939">
                  <c:v>194</c:v>
                </c:pt>
                <c:pt idx="3940">
                  <c:v>290.49</c:v>
                </c:pt>
                <c:pt idx="3941">
                  <c:v>429.39</c:v>
                </c:pt>
                <c:pt idx="3942">
                  <c:v>355.42</c:v>
                </c:pt>
                <c:pt idx="3943">
                  <c:v>355.03</c:v>
                </c:pt>
                <c:pt idx="3944">
                  <c:v>236.82</c:v>
                </c:pt>
                <c:pt idx="3945">
                  <c:v>205.96</c:v>
                </c:pt>
                <c:pt idx="3946">
                  <c:v>124.34</c:v>
                </c:pt>
                <c:pt idx="3947">
                  <c:v>140.53</c:v>
                </c:pt>
                <c:pt idx="3948">
                  <c:v>286.67</c:v>
                </c:pt>
                <c:pt idx="3949">
                  <c:v>171.36</c:v>
                </c:pt>
                <c:pt idx="3950">
                  <c:v>164.89</c:v>
                </c:pt>
                <c:pt idx="3951">
                  <c:v>244.38</c:v>
                </c:pt>
                <c:pt idx="3952">
                  <c:v>381.29</c:v>
                </c:pt>
                <c:pt idx="3953">
                  <c:v>403.55</c:v>
                </c:pt>
                <c:pt idx="3954">
                  <c:v>149.88999999999999</c:v>
                </c:pt>
                <c:pt idx="3955">
                  <c:v>145.15</c:v>
                </c:pt>
                <c:pt idx="3956">
                  <c:v>207.45</c:v>
                </c:pt>
                <c:pt idx="3957">
                  <c:v>260.3</c:v>
                </c:pt>
                <c:pt idx="3958">
                  <c:v>251.74</c:v>
                </c:pt>
                <c:pt idx="3959">
                  <c:v>256.13</c:v>
                </c:pt>
                <c:pt idx="3960">
                  <c:v>157.57</c:v>
                </c:pt>
                <c:pt idx="3961">
                  <c:v>282</c:v>
                </c:pt>
                <c:pt idx="3962">
                  <c:v>240.87</c:v>
                </c:pt>
                <c:pt idx="3963">
                  <c:v>147.18</c:v>
                </c:pt>
                <c:pt idx="3964">
                  <c:v>525.82000000000005</c:v>
                </c:pt>
                <c:pt idx="3965">
                  <c:v>147.06</c:v>
                </c:pt>
                <c:pt idx="3966">
                  <c:v>264.27</c:v>
                </c:pt>
                <c:pt idx="3967">
                  <c:v>144.74</c:v>
                </c:pt>
                <c:pt idx="3968">
                  <c:v>399.49</c:v>
                </c:pt>
                <c:pt idx="3969">
                  <c:v>314.75</c:v>
                </c:pt>
                <c:pt idx="3970">
                  <c:v>256.7</c:v>
                </c:pt>
                <c:pt idx="3971">
                  <c:v>247.23</c:v>
                </c:pt>
                <c:pt idx="3972">
                  <c:v>404.07</c:v>
                </c:pt>
                <c:pt idx="3973">
                  <c:v>211.19</c:v>
                </c:pt>
                <c:pt idx="3974">
                  <c:v>312.13</c:v>
                </c:pt>
                <c:pt idx="3975">
                  <c:v>344.5</c:v>
                </c:pt>
                <c:pt idx="3976">
                  <c:v>191.39</c:v>
                </c:pt>
                <c:pt idx="3977">
                  <c:v>242.42</c:v>
                </c:pt>
                <c:pt idx="3978">
                  <c:v>208.13</c:v>
                </c:pt>
                <c:pt idx="3979">
                  <c:v>118.79</c:v>
                </c:pt>
                <c:pt idx="3980">
                  <c:v>206.25</c:v>
                </c:pt>
                <c:pt idx="3981">
                  <c:v>231.6</c:v>
                </c:pt>
                <c:pt idx="3982">
                  <c:v>244.89</c:v>
                </c:pt>
                <c:pt idx="3983">
                  <c:v>155.41999999999999</c:v>
                </c:pt>
                <c:pt idx="3984">
                  <c:v>185.3</c:v>
                </c:pt>
                <c:pt idx="3985">
                  <c:v>196.1</c:v>
                </c:pt>
                <c:pt idx="3986">
                  <c:v>134.35</c:v>
                </c:pt>
                <c:pt idx="3987">
                  <c:v>126.08</c:v>
                </c:pt>
                <c:pt idx="3988">
                  <c:v>336.11</c:v>
                </c:pt>
                <c:pt idx="3989">
                  <c:v>211.56</c:v>
                </c:pt>
                <c:pt idx="3990">
                  <c:v>153.68</c:v>
                </c:pt>
                <c:pt idx="3991">
                  <c:v>161.88999999999999</c:v>
                </c:pt>
                <c:pt idx="3992">
                  <c:v>293.38</c:v>
                </c:pt>
                <c:pt idx="3993">
                  <c:v>184.52</c:v>
                </c:pt>
                <c:pt idx="3994">
                  <c:v>226.22</c:v>
                </c:pt>
                <c:pt idx="3995">
                  <c:v>148.24</c:v>
                </c:pt>
                <c:pt idx="3996">
                  <c:v>212</c:v>
                </c:pt>
                <c:pt idx="3997">
                  <c:v>296.58</c:v>
                </c:pt>
                <c:pt idx="3998">
                  <c:v>407.43</c:v>
                </c:pt>
                <c:pt idx="3999">
                  <c:v>369.71</c:v>
                </c:pt>
                <c:pt idx="4000">
                  <c:v>263.24</c:v>
                </c:pt>
                <c:pt idx="4001">
                  <c:v>204.4</c:v>
                </c:pt>
                <c:pt idx="4002">
                  <c:v>266.3</c:v>
                </c:pt>
                <c:pt idx="4003">
                  <c:v>230.22</c:v>
                </c:pt>
                <c:pt idx="4004">
                  <c:v>205.61</c:v>
                </c:pt>
                <c:pt idx="4005">
                  <c:v>197.52</c:v>
                </c:pt>
                <c:pt idx="4006">
                  <c:v>168.99</c:v>
                </c:pt>
                <c:pt idx="4007">
                  <c:v>180.64</c:v>
                </c:pt>
                <c:pt idx="4008">
                  <c:v>258.08</c:v>
                </c:pt>
                <c:pt idx="4009">
                  <c:v>370.93</c:v>
                </c:pt>
                <c:pt idx="4010">
                  <c:v>480.22</c:v>
                </c:pt>
                <c:pt idx="4011">
                  <c:v>135.88</c:v>
                </c:pt>
                <c:pt idx="4012">
                  <c:v>216.25</c:v>
                </c:pt>
                <c:pt idx="4013">
                  <c:v>212.29</c:v>
                </c:pt>
                <c:pt idx="4014">
                  <c:v>261.75</c:v>
                </c:pt>
                <c:pt idx="4015">
                  <c:v>165.97</c:v>
                </c:pt>
                <c:pt idx="4016">
                  <c:v>101.43</c:v>
                </c:pt>
                <c:pt idx="4017">
                  <c:v>224.57</c:v>
                </c:pt>
                <c:pt idx="4018">
                  <c:v>214.84</c:v>
                </c:pt>
                <c:pt idx="4019">
                  <c:v>171.59</c:v>
                </c:pt>
                <c:pt idx="4020">
                  <c:v>164.88</c:v>
                </c:pt>
                <c:pt idx="4021">
                  <c:v>504.81</c:v>
                </c:pt>
                <c:pt idx="4022">
                  <c:v>305.97000000000003</c:v>
                </c:pt>
                <c:pt idx="4023">
                  <c:v>509.98</c:v>
                </c:pt>
                <c:pt idx="4024">
                  <c:v>97.42</c:v>
                </c:pt>
                <c:pt idx="4025">
                  <c:v>184.59</c:v>
                </c:pt>
                <c:pt idx="4026">
                  <c:v>181.92</c:v>
                </c:pt>
                <c:pt idx="4027">
                  <c:v>116.34</c:v>
                </c:pt>
                <c:pt idx="4028">
                  <c:v>272.92</c:v>
                </c:pt>
                <c:pt idx="4029">
                  <c:v>204.01</c:v>
                </c:pt>
                <c:pt idx="4030">
                  <c:v>314.58</c:v>
                </c:pt>
                <c:pt idx="4031">
                  <c:v>348.28</c:v>
                </c:pt>
                <c:pt idx="4032">
                  <c:v>313.22000000000003</c:v>
                </c:pt>
                <c:pt idx="4033">
                  <c:v>327.9</c:v>
                </c:pt>
                <c:pt idx="4034">
                  <c:v>141.38</c:v>
                </c:pt>
                <c:pt idx="4035">
                  <c:v>160.59</c:v>
                </c:pt>
                <c:pt idx="4036">
                  <c:v>367.36</c:v>
                </c:pt>
                <c:pt idx="4037">
                  <c:v>206.36</c:v>
                </c:pt>
                <c:pt idx="4038">
                  <c:v>267.44</c:v>
                </c:pt>
                <c:pt idx="4039">
                  <c:v>260.01</c:v>
                </c:pt>
                <c:pt idx="4040">
                  <c:v>170.7</c:v>
                </c:pt>
                <c:pt idx="4041">
                  <c:v>287.51</c:v>
                </c:pt>
                <c:pt idx="4042">
                  <c:v>243.89</c:v>
                </c:pt>
                <c:pt idx="4043">
                  <c:v>134.26</c:v>
                </c:pt>
                <c:pt idx="4044">
                  <c:v>210.62</c:v>
                </c:pt>
                <c:pt idx="4045">
                  <c:v>251.98</c:v>
                </c:pt>
                <c:pt idx="4046">
                  <c:v>328.67</c:v>
                </c:pt>
                <c:pt idx="4047">
                  <c:v>143.86000000000001</c:v>
                </c:pt>
                <c:pt idx="4048">
                  <c:v>207.88</c:v>
                </c:pt>
                <c:pt idx="4049">
                  <c:v>209.39</c:v>
                </c:pt>
                <c:pt idx="4050">
                  <c:v>209.82</c:v>
                </c:pt>
                <c:pt idx="4051">
                  <c:v>285.44</c:v>
                </c:pt>
                <c:pt idx="4052">
                  <c:v>204.11</c:v>
                </c:pt>
                <c:pt idx="4053">
                  <c:v>219.45</c:v>
                </c:pt>
                <c:pt idx="4054">
                  <c:v>183.48</c:v>
                </c:pt>
                <c:pt idx="4055">
                  <c:v>121.15</c:v>
                </c:pt>
                <c:pt idx="4056">
                  <c:v>260.42</c:v>
                </c:pt>
                <c:pt idx="4057">
                  <c:v>244.88</c:v>
                </c:pt>
                <c:pt idx="4058">
                  <c:v>229.49</c:v>
                </c:pt>
                <c:pt idx="4059">
                  <c:v>204.97</c:v>
                </c:pt>
                <c:pt idx="4060">
                  <c:v>143.26</c:v>
                </c:pt>
                <c:pt idx="4061">
                  <c:v>330.77</c:v>
                </c:pt>
                <c:pt idx="4062">
                  <c:v>230.96</c:v>
                </c:pt>
                <c:pt idx="4063">
                  <c:v>247.95</c:v>
                </c:pt>
                <c:pt idx="4064">
                  <c:v>464.42</c:v>
                </c:pt>
                <c:pt idx="4065">
                  <c:v>392.09</c:v>
                </c:pt>
                <c:pt idx="4066">
                  <c:v>261.88</c:v>
                </c:pt>
                <c:pt idx="4067">
                  <c:v>194.62</c:v>
                </c:pt>
                <c:pt idx="4068">
                  <c:v>293.35000000000002</c:v>
                </c:pt>
                <c:pt idx="4069">
                  <c:v>277.57</c:v>
                </c:pt>
                <c:pt idx="4070">
                  <c:v>217.18</c:v>
                </c:pt>
                <c:pt idx="4071">
                  <c:v>194.49</c:v>
                </c:pt>
                <c:pt idx="4072">
                  <c:v>137.47</c:v>
                </c:pt>
                <c:pt idx="4073">
                  <c:v>215.67</c:v>
                </c:pt>
                <c:pt idx="4074">
                  <c:v>230.62</c:v>
                </c:pt>
                <c:pt idx="4075">
                  <c:v>338.75</c:v>
                </c:pt>
                <c:pt idx="4076">
                  <c:v>370.5</c:v>
                </c:pt>
                <c:pt idx="4077">
                  <c:v>147.81</c:v>
                </c:pt>
                <c:pt idx="4078">
                  <c:v>227.83</c:v>
                </c:pt>
                <c:pt idx="4079">
                  <c:v>148.34</c:v>
                </c:pt>
                <c:pt idx="4080">
                  <c:v>252.38</c:v>
                </c:pt>
                <c:pt idx="4081">
                  <c:v>182.45</c:v>
                </c:pt>
                <c:pt idx="4082">
                  <c:v>139.46</c:v>
                </c:pt>
                <c:pt idx="4083">
                  <c:v>308.97000000000003</c:v>
                </c:pt>
                <c:pt idx="4084">
                  <c:v>287.87</c:v>
                </c:pt>
                <c:pt idx="4085">
                  <c:v>199.95</c:v>
                </c:pt>
                <c:pt idx="4086">
                  <c:v>195.74</c:v>
                </c:pt>
                <c:pt idx="4087">
                  <c:v>267.72000000000003</c:v>
                </c:pt>
                <c:pt idx="4088">
                  <c:v>173.51</c:v>
                </c:pt>
                <c:pt idx="4089">
                  <c:v>256.23</c:v>
                </c:pt>
                <c:pt idx="4090">
                  <c:v>206.95</c:v>
                </c:pt>
                <c:pt idx="4091">
                  <c:v>194.33</c:v>
                </c:pt>
                <c:pt idx="4092">
                  <c:v>157.19999999999999</c:v>
                </c:pt>
                <c:pt idx="4093">
                  <c:v>244.8</c:v>
                </c:pt>
                <c:pt idx="4094">
                  <c:v>211.98</c:v>
                </c:pt>
                <c:pt idx="4095">
                  <c:v>235.02</c:v>
                </c:pt>
                <c:pt idx="4096">
                  <c:v>274.42</c:v>
                </c:pt>
                <c:pt idx="4097">
                  <c:v>363.28</c:v>
                </c:pt>
                <c:pt idx="4098">
                  <c:v>167.19</c:v>
                </c:pt>
                <c:pt idx="4099">
                  <c:v>203.35</c:v>
                </c:pt>
                <c:pt idx="4100">
                  <c:v>332.86</c:v>
                </c:pt>
                <c:pt idx="4101">
                  <c:v>193.37</c:v>
                </c:pt>
                <c:pt idx="4102">
                  <c:v>250.61</c:v>
                </c:pt>
                <c:pt idx="4103">
                  <c:v>285.58</c:v>
                </c:pt>
                <c:pt idx="4104">
                  <c:v>178.61</c:v>
                </c:pt>
                <c:pt idx="4105">
                  <c:v>141.62</c:v>
                </c:pt>
                <c:pt idx="4106">
                  <c:v>116.41</c:v>
                </c:pt>
                <c:pt idx="4107">
                  <c:v>95.02</c:v>
                </c:pt>
                <c:pt idx="4108">
                  <c:v>155.37</c:v>
                </c:pt>
                <c:pt idx="4109">
                  <c:v>321.97000000000003</c:v>
                </c:pt>
                <c:pt idx="4110">
                  <c:v>137.69</c:v>
                </c:pt>
                <c:pt idx="4111">
                  <c:v>202.67</c:v>
                </c:pt>
                <c:pt idx="4112">
                  <c:v>449.39</c:v>
                </c:pt>
                <c:pt idx="4113">
                  <c:v>260.17</c:v>
                </c:pt>
                <c:pt idx="4114">
                  <c:v>243.82</c:v>
                </c:pt>
                <c:pt idx="4115">
                  <c:v>286.08</c:v>
                </c:pt>
                <c:pt idx="4116">
                  <c:v>450.32</c:v>
                </c:pt>
                <c:pt idx="4117">
                  <c:v>278.3</c:v>
                </c:pt>
                <c:pt idx="4118">
                  <c:v>317.04000000000002</c:v>
                </c:pt>
                <c:pt idx="4119">
                  <c:v>595.04</c:v>
                </c:pt>
                <c:pt idx="4120">
                  <c:v>104.2</c:v>
                </c:pt>
                <c:pt idx="4121">
                  <c:v>95.05</c:v>
                </c:pt>
                <c:pt idx="4122">
                  <c:v>245.77</c:v>
                </c:pt>
                <c:pt idx="4123">
                  <c:v>179.39</c:v>
                </c:pt>
                <c:pt idx="4124">
                  <c:v>190.68</c:v>
                </c:pt>
                <c:pt idx="4125">
                  <c:v>119</c:v>
                </c:pt>
                <c:pt idx="4126">
                  <c:v>211.21</c:v>
                </c:pt>
                <c:pt idx="4127">
                  <c:v>171.58</c:v>
                </c:pt>
                <c:pt idx="4128">
                  <c:v>229.38</c:v>
                </c:pt>
                <c:pt idx="4129">
                  <c:v>207.79</c:v>
                </c:pt>
                <c:pt idx="4130">
                  <c:v>170.94</c:v>
                </c:pt>
                <c:pt idx="4131">
                  <c:v>164.36</c:v>
                </c:pt>
                <c:pt idx="4132">
                  <c:v>224.29</c:v>
                </c:pt>
                <c:pt idx="4133">
                  <c:v>161.22</c:v>
                </c:pt>
                <c:pt idx="4134">
                  <c:v>232.07</c:v>
                </c:pt>
                <c:pt idx="4135">
                  <c:v>328.74</c:v>
                </c:pt>
                <c:pt idx="4136">
                  <c:v>308.73</c:v>
                </c:pt>
                <c:pt idx="4137">
                  <c:v>145.69999999999999</c:v>
                </c:pt>
                <c:pt idx="4138">
                  <c:v>101.91</c:v>
                </c:pt>
                <c:pt idx="4139">
                  <c:v>358.94</c:v>
                </c:pt>
                <c:pt idx="4140">
                  <c:v>363.96</c:v>
                </c:pt>
                <c:pt idx="4141">
                  <c:v>210.17</c:v>
                </c:pt>
                <c:pt idx="4142">
                  <c:v>167.15</c:v>
                </c:pt>
                <c:pt idx="4143">
                  <c:v>167.46</c:v>
                </c:pt>
                <c:pt idx="4144">
                  <c:v>232.51</c:v>
                </c:pt>
                <c:pt idx="4145">
                  <c:v>223.22</c:v>
                </c:pt>
                <c:pt idx="4146">
                  <c:v>167.94</c:v>
                </c:pt>
                <c:pt idx="4147">
                  <c:v>273.52999999999997</c:v>
                </c:pt>
                <c:pt idx="4148">
                  <c:v>266.95999999999998</c:v>
                </c:pt>
                <c:pt idx="4149">
                  <c:v>183.12</c:v>
                </c:pt>
                <c:pt idx="4150">
                  <c:v>209.7</c:v>
                </c:pt>
                <c:pt idx="4151">
                  <c:v>258.19</c:v>
                </c:pt>
                <c:pt idx="4152">
                  <c:v>179.24</c:v>
                </c:pt>
                <c:pt idx="4153">
                  <c:v>178.47</c:v>
                </c:pt>
                <c:pt idx="4154">
                  <c:v>355.26</c:v>
                </c:pt>
                <c:pt idx="4155">
                  <c:v>422.57</c:v>
                </c:pt>
                <c:pt idx="4156">
                  <c:v>293.8</c:v>
                </c:pt>
                <c:pt idx="4157">
                  <c:v>357.01</c:v>
                </c:pt>
                <c:pt idx="4158">
                  <c:v>106.38</c:v>
                </c:pt>
                <c:pt idx="4159">
                  <c:v>122.85</c:v>
                </c:pt>
                <c:pt idx="4160">
                  <c:v>274.70999999999998</c:v>
                </c:pt>
                <c:pt idx="4161">
                  <c:v>268.64999999999998</c:v>
                </c:pt>
                <c:pt idx="4162">
                  <c:v>206.61</c:v>
                </c:pt>
                <c:pt idx="4163">
                  <c:v>149.15</c:v>
                </c:pt>
                <c:pt idx="4164">
                  <c:v>109.84</c:v>
                </c:pt>
                <c:pt idx="4165">
                  <c:v>192.99</c:v>
                </c:pt>
                <c:pt idx="4166">
                  <c:v>104.49</c:v>
                </c:pt>
                <c:pt idx="4167">
                  <c:v>213.03</c:v>
                </c:pt>
                <c:pt idx="4168">
                  <c:v>423.21</c:v>
                </c:pt>
                <c:pt idx="4169">
                  <c:v>272.66000000000003</c:v>
                </c:pt>
                <c:pt idx="4170">
                  <c:v>304.73</c:v>
                </c:pt>
                <c:pt idx="4171">
                  <c:v>303.61</c:v>
                </c:pt>
                <c:pt idx="4172">
                  <c:v>180.81</c:v>
                </c:pt>
                <c:pt idx="4173">
                  <c:v>210.17</c:v>
                </c:pt>
                <c:pt idx="4174">
                  <c:v>195.45</c:v>
                </c:pt>
                <c:pt idx="4175">
                  <c:v>200.54</c:v>
                </c:pt>
                <c:pt idx="4176">
                  <c:v>236.94</c:v>
                </c:pt>
                <c:pt idx="4177">
                  <c:v>325.45999999999998</c:v>
                </c:pt>
                <c:pt idx="4178">
                  <c:v>186</c:v>
                </c:pt>
                <c:pt idx="4179">
                  <c:v>306.45</c:v>
                </c:pt>
                <c:pt idx="4180">
                  <c:v>184.4</c:v>
                </c:pt>
                <c:pt idx="4181">
                  <c:v>253.85</c:v>
                </c:pt>
                <c:pt idx="4182">
                  <c:v>188.55</c:v>
                </c:pt>
                <c:pt idx="4183">
                  <c:v>106.81</c:v>
                </c:pt>
                <c:pt idx="4184">
                  <c:v>163.35</c:v>
                </c:pt>
                <c:pt idx="4185">
                  <c:v>125.31</c:v>
                </c:pt>
                <c:pt idx="4186">
                  <c:v>156.83000000000001</c:v>
                </c:pt>
                <c:pt idx="4187">
                  <c:v>155.04</c:v>
                </c:pt>
                <c:pt idx="4188">
                  <c:v>192.41</c:v>
                </c:pt>
                <c:pt idx="4189">
                  <c:v>223.64</c:v>
                </c:pt>
                <c:pt idx="4190">
                  <c:v>201.29</c:v>
                </c:pt>
                <c:pt idx="4191">
                  <c:v>348.86</c:v>
                </c:pt>
                <c:pt idx="4192">
                  <c:v>173.08</c:v>
                </c:pt>
                <c:pt idx="4193">
                  <c:v>158.29</c:v>
                </c:pt>
                <c:pt idx="4194">
                  <c:v>245.25</c:v>
                </c:pt>
                <c:pt idx="4195">
                  <c:v>152.47999999999999</c:v>
                </c:pt>
                <c:pt idx="4196">
                  <c:v>124.73</c:v>
                </c:pt>
                <c:pt idx="4197">
                  <c:v>178.57</c:v>
                </c:pt>
                <c:pt idx="4198">
                  <c:v>251.07</c:v>
                </c:pt>
                <c:pt idx="4199">
                  <c:v>334.95</c:v>
                </c:pt>
                <c:pt idx="4200">
                  <c:v>254.28</c:v>
                </c:pt>
                <c:pt idx="4201">
                  <c:v>260.22000000000003</c:v>
                </c:pt>
                <c:pt idx="4202">
                  <c:v>301.08999999999997</c:v>
                </c:pt>
                <c:pt idx="4203">
                  <c:v>283.39999999999998</c:v>
                </c:pt>
                <c:pt idx="4204">
                  <c:v>284.82</c:v>
                </c:pt>
                <c:pt idx="4205">
                  <c:v>262.55</c:v>
                </c:pt>
                <c:pt idx="4206">
                  <c:v>231.37</c:v>
                </c:pt>
                <c:pt idx="4207">
                  <c:v>223.81</c:v>
                </c:pt>
                <c:pt idx="4208">
                  <c:v>242.43</c:v>
                </c:pt>
                <c:pt idx="4209">
                  <c:v>170.81</c:v>
                </c:pt>
                <c:pt idx="4210">
                  <c:v>141.63999999999999</c:v>
                </c:pt>
                <c:pt idx="4211">
                  <c:v>123.64</c:v>
                </c:pt>
                <c:pt idx="4212">
                  <c:v>141.08000000000001</c:v>
                </c:pt>
                <c:pt idx="4213">
                  <c:v>268.3</c:v>
                </c:pt>
                <c:pt idx="4214">
                  <c:v>208.03</c:v>
                </c:pt>
                <c:pt idx="4215">
                  <c:v>157.53</c:v>
                </c:pt>
                <c:pt idx="4216">
                  <c:v>161.88999999999999</c:v>
                </c:pt>
                <c:pt idx="4217">
                  <c:v>188.06</c:v>
                </c:pt>
                <c:pt idx="4218">
                  <c:v>206.15</c:v>
                </c:pt>
                <c:pt idx="4219">
                  <c:v>264.29000000000002</c:v>
                </c:pt>
                <c:pt idx="4220">
                  <c:v>369.38</c:v>
                </c:pt>
                <c:pt idx="4221">
                  <c:v>168.25</c:v>
                </c:pt>
                <c:pt idx="4222">
                  <c:v>236.77</c:v>
                </c:pt>
                <c:pt idx="4223">
                  <c:v>187.75</c:v>
                </c:pt>
                <c:pt idx="4224">
                  <c:v>191.12</c:v>
                </c:pt>
                <c:pt idx="4225">
                  <c:v>241.61</c:v>
                </c:pt>
                <c:pt idx="4226">
                  <c:v>378.76</c:v>
                </c:pt>
                <c:pt idx="4227">
                  <c:v>355.08</c:v>
                </c:pt>
                <c:pt idx="4228">
                  <c:v>347.6</c:v>
                </c:pt>
                <c:pt idx="4229">
                  <c:v>269.70999999999998</c:v>
                </c:pt>
                <c:pt idx="4230">
                  <c:v>169.97</c:v>
                </c:pt>
                <c:pt idx="4231">
                  <c:v>214.07</c:v>
                </c:pt>
                <c:pt idx="4232">
                  <c:v>109.85</c:v>
                </c:pt>
                <c:pt idx="4233">
                  <c:v>171.74</c:v>
                </c:pt>
                <c:pt idx="4234">
                  <c:v>421.57</c:v>
                </c:pt>
                <c:pt idx="4235">
                  <c:v>225.8</c:v>
                </c:pt>
                <c:pt idx="4236">
                  <c:v>221.56</c:v>
                </c:pt>
                <c:pt idx="4237">
                  <c:v>441.51</c:v>
                </c:pt>
                <c:pt idx="4238">
                  <c:v>282.8</c:v>
                </c:pt>
                <c:pt idx="4239">
                  <c:v>441.43</c:v>
                </c:pt>
                <c:pt idx="4240">
                  <c:v>150.44</c:v>
                </c:pt>
                <c:pt idx="4241">
                  <c:v>297.17</c:v>
                </c:pt>
                <c:pt idx="4242">
                  <c:v>141.9</c:v>
                </c:pt>
                <c:pt idx="4243">
                  <c:v>177.63</c:v>
                </c:pt>
                <c:pt idx="4244">
                  <c:v>279.52999999999997</c:v>
                </c:pt>
                <c:pt idx="4245">
                  <c:v>206.53</c:v>
                </c:pt>
                <c:pt idx="4246">
                  <c:v>210.7</c:v>
                </c:pt>
                <c:pt idx="4247">
                  <c:v>288.77</c:v>
                </c:pt>
                <c:pt idx="4248">
                  <c:v>377.22</c:v>
                </c:pt>
                <c:pt idx="4249">
                  <c:v>284.83999999999997</c:v>
                </c:pt>
                <c:pt idx="4250">
                  <c:v>188.91</c:v>
                </c:pt>
                <c:pt idx="4251">
                  <c:v>117.15</c:v>
                </c:pt>
                <c:pt idx="4252">
                  <c:v>126.23</c:v>
                </c:pt>
                <c:pt idx="4253">
                  <c:v>135.51</c:v>
                </c:pt>
                <c:pt idx="4254">
                  <c:v>151.46</c:v>
                </c:pt>
                <c:pt idx="4255">
                  <c:v>125.94</c:v>
                </c:pt>
                <c:pt idx="4256">
                  <c:v>201.13</c:v>
                </c:pt>
                <c:pt idx="4257">
                  <c:v>213.33</c:v>
                </c:pt>
                <c:pt idx="4258">
                  <c:v>277.19</c:v>
                </c:pt>
                <c:pt idx="4259">
                  <c:v>131.85</c:v>
                </c:pt>
                <c:pt idx="4260">
                  <c:v>208.58</c:v>
                </c:pt>
                <c:pt idx="4261">
                  <c:v>189.5</c:v>
                </c:pt>
                <c:pt idx="4262">
                  <c:v>155.84</c:v>
                </c:pt>
                <c:pt idx="4263">
                  <c:v>154.68</c:v>
                </c:pt>
                <c:pt idx="4264">
                  <c:v>237.86</c:v>
                </c:pt>
                <c:pt idx="4265">
                  <c:v>313.29000000000002</c:v>
                </c:pt>
                <c:pt idx="4266">
                  <c:v>221.72</c:v>
                </c:pt>
                <c:pt idx="4267">
                  <c:v>199.54</c:v>
                </c:pt>
                <c:pt idx="4268">
                  <c:v>163.68</c:v>
                </c:pt>
                <c:pt idx="4269">
                  <c:v>306.42</c:v>
                </c:pt>
                <c:pt idx="4270">
                  <c:v>160.96</c:v>
                </c:pt>
                <c:pt idx="4271">
                  <c:v>134.91</c:v>
                </c:pt>
                <c:pt idx="4272">
                  <c:v>306.64</c:v>
                </c:pt>
                <c:pt idx="4273">
                  <c:v>157.05000000000001</c:v>
                </c:pt>
                <c:pt idx="4274">
                  <c:v>171.88</c:v>
                </c:pt>
                <c:pt idx="4275">
                  <c:v>139.04</c:v>
                </c:pt>
                <c:pt idx="4276">
                  <c:v>151.03</c:v>
                </c:pt>
                <c:pt idx="4277">
                  <c:v>384.35</c:v>
                </c:pt>
                <c:pt idx="4278">
                  <c:v>390.55</c:v>
                </c:pt>
                <c:pt idx="4279">
                  <c:v>353.69</c:v>
                </c:pt>
                <c:pt idx="4280">
                  <c:v>157.76</c:v>
                </c:pt>
                <c:pt idx="4281">
                  <c:v>152.63</c:v>
                </c:pt>
                <c:pt idx="4282">
                  <c:v>146.81</c:v>
                </c:pt>
                <c:pt idx="4283">
                  <c:v>125.01</c:v>
                </c:pt>
                <c:pt idx="4284">
                  <c:v>90.3</c:v>
                </c:pt>
                <c:pt idx="4285">
                  <c:v>172.74</c:v>
                </c:pt>
                <c:pt idx="4286">
                  <c:v>308.08</c:v>
                </c:pt>
                <c:pt idx="4287">
                  <c:v>200.07</c:v>
                </c:pt>
                <c:pt idx="4288">
                  <c:v>162.26</c:v>
                </c:pt>
                <c:pt idx="4289">
                  <c:v>218.48</c:v>
                </c:pt>
                <c:pt idx="4290">
                  <c:v>132.72</c:v>
                </c:pt>
                <c:pt idx="4291">
                  <c:v>161.52000000000001</c:v>
                </c:pt>
                <c:pt idx="4292">
                  <c:v>146.58000000000001</c:v>
                </c:pt>
                <c:pt idx="4293">
                  <c:v>135.69</c:v>
                </c:pt>
                <c:pt idx="4294">
                  <c:v>137.62</c:v>
                </c:pt>
                <c:pt idx="4295">
                  <c:v>131.16999999999999</c:v>
                </c:pt>
                <c:pt idx="4296">
                  <c:v>193.57</c:v>
                </c:pt>
                <c:pt idx="4297">
                  <c:v>263.23</c:v>
                </c:pt>
                <c:pt idx="4298">
                  <c:v>297.95999999999998</c:v>
                </c:pt>
                <c:pt idx="4299">
                  <c:v>225.52</c:v>
                </c:pt>
                <c:pt idx="4300">
                  <c:v>287.36</c:v>
                </c:pt>
                <c:pt idx="4301">
                  <c:v>274.52</c:v>
                </c:pt>
                <c:pt idx="4302">
                  <c:v>197.11</c:v>
                </c:pt>
                <c:pt idx="4303">
                  <c:v>170.44</c:v>
                </c:pt>
                <c:pt idx="4304">
                  <c:v>223.16</c:v>
                </c:pt>
                <c:pt idx="4305">
                  <c:v>222.37</c:v>
                </c:pt>
                <c:pt idx="4306">
                  <c:v>348.06</c:v>
                </c:pt>
                <c:pt idx="4307">
                  <c:v>214.56</c:v>
                </c:pt>
                <c:pt idx="4308">
                  <c:v>190.87</c:v>
                </c:pt>
                <c:pt idx="4309">
                  <c:v>295.52</c:v>
                </c:pt>
                <c:pt idx="4310">
                  <c:v>337.97</c:v>
                </c:pt>
                <c:pt idx="4311">
                  <c:v>188.23</c:v>
                </c:pt>
                <c:pt idx="4312">
                  <c:v>198.75</c:v>
                </c:pt>
                <c:pt idx="4313">
                  <c:v>167.82</c:v>
                </c:pt>
                <c:pt idx="4314">
                  <c:v>208.58</c:v>
                </c:pt>
                <c:pt idx="4315">
                  <c:v>239.9</c:v>
                </c:pt>
                <c:pt idx="4316">
                  <c:v>275.79000000000002</c:v>
                </c:pt>
                <c:pt idx="4317">
                  <c:v>302.92</c:v>
                </c:pt>
                <c:pt idx="4318">
                  <c:v>187.54</c:v>
                </c:pt>
                <c:pt idx="4319">
                  <c:v>226.75</c:v>
                </c:pt>
                <c:pt idx="4320">
                  <c:v>259.63</c:v>
                </c:pt>
                <c:pt idx="4321">
                  <c:v>181.39</c:v>
                </c:pt>
                <c:pt idx="4322">
                  <c:v>174.46</c:v>
                </c:pt>
                <c:pt idx="4323">
                  <c:v>278.08</c:v>
                </c:pt>
                <c:pt idx="4324">
                  <c:v>276.58999999999997</c:v>
                </c:pt>
                <c:pt idx="4325">
                  <c:v>289.08999999999997</c:v>
                </c:pt>
                <c:pt idx="4326">
                  <c:v>275.47000000000003</c:v>
                </c:pt>
                <c:pt idx="4327">
                  <c:v>86.48</c:v>
                </c:pt>
                <c:pt idx="4328">
                  <c:v>220.11</c:v>
                </c:pt>
                <c:pt idx="4329">
                  <c:v>158.81</c:v>
                </c:pt>
                <c:pt idx="4330">
                  <c:v>221.61</c:v>
                </c:pt>
                <c:pt idx="4331">
                  <c:v>151.78</c:v>
                </c:pt>
                <c:pt idx="4332">
                  <c:v>134.91999999999999</c:v>
                </c:pt>
                <c:pt idx="4333">
                  <c:v>337.77</c:v>
                </c:pt>
                <c:pt idx="4334">
                  <c:v>350.1</c:v>
                </c:pt>
                <c:pt idx="4335">
                  <c:v>188.1</c:v>
                </c:pt>
                <c:pt idx="4336">
                  <c:v>181.95</c:v>
                </c:pt>
                <c:pt idx="4337">
                  <c:v>261.43</c:v>
                </c:pt>
                <c:pt idx="4338">
                  <c:v>223.3</c:v>
                </c:pt>
                <c:pt idx="4339">
                  <c:v>180.29</c:v>
                </c:pt>
                <c:pt idx="4340">
                  <c:v>175.98</c:v>
                </c:pt>
                <c:pt idx="4341">
                  <c:v>167.12</c:v>
                </c:pt>
                <c:pt idx="4342">
                  <c:v>260.11</c:v>
                </c:pt>
                <c:pt idx="4343">
                  <c:v>138.28</c:v>
                </c:pt>
                <c:pt idx="4344">
                  <c:v>160.34</c:v>
                </c:pt>
                <c:pt idx="4345">
                  <c:v>226.41</c:v>
                </c:pt>
                <c:pt idx="4346">
                  <c:v>203.94</c:v>
                </c:pt>
                <c:pt idx="4347">
                  <c:v>171.32</c:v>
                </c:pt>
                <c:pt idx="4348">
                  <c:v>287.04000000000002</c:v>
                </c:pt>
                <c:pt idx="4349">
                  <c:v>313.10000000000002</c:v>
                </c:pt>
                <c:pt idx="4350">
                  <c:v>236.54</c:v>
                </c:pt>
                <c:pt idx="4351">
                  <c:v>404.86</c:v>
                </c:pt>
                <c:pt idx="4352">
                  <c:v>337.11</c:v>
                </c:pt>
                <c:pt idx="4353">
                  <c:v>310.56</c:v>
                </c:pt>
                <c:pt idx="4354">
                  <c:v>309.92</c:v>
                </c:pt>
                <c:pt idx="4355">
                  <c:v>210.5</c:v>
                </c:pt>
                <c:pt idx="4356">
                  <c:v>311.43</c:v>
                </c:pt>
                <c:pt idx="4357">
                  <c:v>169.26</c:v>
                </c:pt>
                <c:pt idx="4358">
                  <c:v>155.02000000000001</c:v>
                </c:pt>
                <c:pt idx="4359">
                  <c:v>211.09</c:v>
                </c:pt>
                <c:pt idx="4360">
                  <c:v>197.41</c:v>
                </c:pt>
                <c:pt idx="4361">
                  <c:v>403.69</c:v>
                </c:pt>
                <c:pt idx="4362">
                  <c:v>290.57</c:v>
                </c:pt>
                <c:pt idx="4363">
                  <c:v>225.08</c:v>
                </c:pt>
                <c:pt idx="4364">
                  <c:v>148.11000000000001</c:v>
                </c:pt>
                <c:pt idx="4365">
                  <c:v>133.36000000000001</c:v>
                </c:pt>
                <c:pt idx="4366">
                  <c:v>187.54</c:v>
                </c:pt>
                <c:pt idx="4367">
                  <c:v>199.94</c:v>
                </c:pt>
                <c:pt idx="4368">
                  <c:v>263.11</c:v>
                </c:pt>
                <c:pt idx="4369">
                  <c:v>295.72000000000003</c:v>
                </c:pt>
                <c:pt idx="4370">
                  <c:v>335.86</c:v>
                </c:pt>
                <c:pt idx="4371">
                  <c:v>177.64</c:v>
                </c:pt>
                <c:pt idx="4372">
                  <c:v>221.88</c:v>
                </c:pt>
                <c:pt idx="4373">
                  <c:v>172.24</c:v>
                </c:pt>
                <c:pt idx="4374">
                  <c:v>188.96</c:v>
                </c:pt>
                <c:pt idx="4375">
                  <c:v>173.09</c:v>
                </c:pt>
                <c:pt idx="4376">
                  <c:v>179.68</c:v>
                </c:pt>
                <c:pt idx="4377">
                  <c:v>238.42</c:v>
                </c:pt>
                <c:pt idx="4378">
                  <c:v>186.11</c:v>
                </c:pt>
                <c:pt idx="4379">
                  <c:v>242.57</c:v>
                </c:pt>
                <c:pt idx="4380">
                  <c:v>211.72</c:v>
                </c:pt>
                <c:pt idx="4381">
                  <c:v>318.60000000000002</c:v>
                </c:pt>
                <c:pt idx="4382">
                  <c:v>198.85</c:v>
                </c:pt>
                <c:pt idx="4383">
                  <c:v>142.72</c:v>
                </c:pt>
                <c:pt idx="4384">
                  <c:v>172.3</c:v>
                </c:pt>
                <c:pt idx="4385">
                  <c:v>209.01</c:v>
                </c:pt>
                <c:pt idx="4386">
                  <c:v>253.58</c:v>
                </c:pt>
                <c:pt idx="4387">
                  <c:v>311.57</c:v>
                </c:pt>
                <c:pt idx="4388">
                  <c:v>214.64</c:v>
                </c:pt>
                <c:pt idx="4389">
                  <c:v>160.47</c:v>
                </c:pt>
                <c:pt idx="4390">
                  <c:v>414.68</c:v>
                </c:pt>
                <c:pt idx="4391">
                  <c:v>347.07</c:v>
                </c:pt>
                <c:pt idx="4392">
                  <c:v>310.24</c:v>
                </c:pt>
                <c:pt idx="4393">
                  <c:v>292.89999999999998</c:v>
                </c:pt>
                <c:pt idx="4394">
                  <c:v>243.04</c:v>
                </c:pt>
                <c:pt idx="4395">
                  <c:v>194.36</c:v>
                </c:pt>
                <c:pt idx="4396">
                  <c:v>120.58</c:v>
                </c:pt>
                <c:pt idx="4397">
                  <c:v>239.46</c:v>
                </c:pt>
                <c:pt idx="4398">
                  <c:v>294.54000000000002</c:v>
                </c:pt>
                <c:pt idx="4399">
                  <c:v>400.49</c:v>
                </c:pt>
                <c:pt idx="4400">
                  <c:v>214.37</c:v>
                </c:pt>
                <c:pt idx="4401">
                  <c:v>275.86</c:v>
                </c:pt>
                <c:pt idx="4402">
                  <c:v>352.76</c:v>
                </c:pt>
                <c:pt idx="4403">
                  <c:v>116.54</c:v>
                </c:pt>
                <c:pt idx="4404">
                  <c:v>116.02</c:v>
                </c:pt>
                <c:pt idx="4405">
                  <c:v>185.91</c:v>
                </c:pt>
                <c:pt idx="4406">
                  <c:v>107.43</c:v>
                </c:pt>
                <c:pt idx="4407">
                  <c:v>262.29000000000002</c:v>
                </c:pt>
                <c:pt idx="4408">
                  <c:v>188.54</c:v>
                </c:pt>
                <c:pt idx="4409">
                  <c:v>241.9</c:v>
                </c:pt>
                <c:pt idx="4410">
                  <c:v>232.57</c:v>
                </c:pt>
                <c:pt idx="4411">
                  <c:v>361.79</c:v>
                </c:pt>
                <c:pt idx="4412">
                  <c:v>187.12</c:v>
                </c:pt>
                <c:pt idx="4413">
                  <c:v>171.51</c:v>
                </c:pt>
                <c:pt idx="4414">
                  <c:v>229.67</c:v>
                </c:pt>
                <c:pt idx="4415">
                  <c:v>226.67</c:v>
                </c:pt>
                <c:pt idx="4416">
                  <c:v>189.93</c:v>
                </c:pt>
                <c:pt idx="4417">
                  <c:v>268.89</c:v>
                </c:pt>
                <c:pt idx="4418">
                  <c:v>193.5</c:v>
                </c:pt>
                <c:pt idx="4419">
                  <c:v>453.96</c:v>
                </c:pt>
                <c:pt idx="4420">
                  <c:v>222.27</c:v>
                </c:pt>
                <c:pt idx="4421">
                  <c:v>289.36</c:v>
                </c:pt>
                <c:pt idx="4422">
                  <c:v>301.42</c:v>
                </c:pt>
                <c:pt idx="4423">
                  <c:v>351.08</c:v>
                </c:pt>
                <c:pt idx="4424">
                  <c:v>176.97</c:v>
                </c:pt>
                <c:pt idx="4425">
                  <c:v>116.07</c:v>
                </c:pt>
                <c:pt idx="4426">
                  <c:v>253.22</c:v>
                </c:pt>
                <c:pt idx="4427">
                  <c:v>382.71</c:v>
                </c:pt>
                <c:pt idx="4428">
                  <c:v>211.04</c:v>
                </c:pt>
                <c:pt idx="4429">
                  <c:v>248.1</c:v>
                </c:pt>
                <c:pt idx="4430">
                  <c:v>165.98</c:v>
                </c:pt>
                <c:pt idx="4431">
                  <c:v>202.47</c:v>
                </c:pt>
                <c:pt idx="4432">
                  <c:v>223.61</c:v>
                </c:pt>
                <c:pt idx="4433">
                  <c:v>217.36</c:v>
                </c:pt>
                <c:pt idx="4434">
                  <c:v>349.23</c:v>
                </c:pt>
                <c:pt idx="4435">
                  <c:v>233</c:v>
                </c:pt>
                <c:pt idx="4436">
                  <c:v>124.5</c:v>
                </c:pt>
                <c:pt idx="4437">
                  <c:v>365.61</c:v>
                </c:pt>
                <c:pt idx="4438">
                  <c:v>360.27</c:v>
                </c:pt>
                <c:pt idx="4439">
                  <c:v>169.18</c:v>
                </c:pt>
                <c:pt idx="4440">
                  <c:v>261.33</c:v>
                </c:pt>
                <c:pt idx="4441">
                  <c:v>156.56</c:v>
                </c:pt>
                <c:pt idx="4442">
                  <c:v>82.19</c:v>
                </c:pt>
                <c:pt idx="4443">
                  <c:v>245.67</c:v>
                </c:pt>
                <c:pt idx="4444">
                  <c:v>376.1</c:v>
                </c:pt>
                <c:pt idx="4445">
                  <c:v>117.17</c:v>
                </c:pt>
                <c:pt idx="4446">
                  <c:v>213.96</c:v>
                </c:pt>
                <c:pt idx="4447">
                  <c:v>284.47000000000003</c:v>
                </c:pt>
                <c:pt idx="4448">
                  <c:v>108.19</c:v>
                </c:pt>
                <c:pt idx="4449">
                  <c:v>126.55</c:v>
                </c:pt>
                <c:pt idx="4450">
                  <c:v>194.72</c:v>
                </c:pt>
                <c:pt idx="4451">
                  <c:v>167.23</c:v>
                </c:pt>
                <c:pt idx="4452">
                  <c:v>112.75</c:v>
                </c:pt>
                <c:pt idx="4453">
                  <c:v>224.81</c:v>
                </c:pt>
                <c:pt idx="4454">
                  <c:v>177.08</c:v>
                </c:pt>
                <c:pt idx="4455">
                  <c:v>248.47</c:v>
                </c:pt>
                <c:pt idx="4456">
                  <c:v>123.97</c:v>
                </c:pt>
                <c:pt idx="4457">
                  <c:v>154.79</c:v>
                </c:pt>
                <c:pt idx="4458">
                  <c:v>131.41</c:v>
                </c:pt>
                <c:pt idx="4459">
                  <c:v>288.39</c:v>
                </c:pt>
                <c:pt idx="4460">
                  <c:v>254.04</c:v>
                </c:pt>
                <c:pt idx="4461">
                  <c:v>295.51</c:v>
                </c:pt>
                <c:pt idx="4462">
                  <c:v>393.26</c:v>
                </c:pt>
                <c:pt idx="4463">
                  <c:v>248.43</c:v>
                </c:pt>
                <c:pt idx="4464">
                  <c:v>323.13</c:v>
                </c:pt>
                <c:pt idx="4465">
                  <c:v>271.75</c:v>
                </c:pt>
                <c:pt idx="4466">
                  <c:v>237.85</c:v>
                </c:pt>
                <c:pt idx="4467">
                  <c:v>181.7</c:v>
                </c:pt>
                <c:pt idx="4468">
                  <c:v>262.8</c:v>
                </c:pt>
                <c:pt idx="4469">
                  <c:v>236.1</c:v>
                </c:pt>
                <c:pt idx="4470">
                  <c:v>164.54</c:v>
                </c:pt>
                <c:pt idx="4471">
                  <c:v>288.02</c:v>
                </c:pt>
                <c:pt idx="4472">
                  <c:v>157.66</c:v>
                </c:pt>
                <c:pt idx="4473">
                  <c:v>362.56</c:v>
                </c:pt>
                <c:pt idx="4474">
                  <c:v>205.11</c:v>
                </c:pt>
                <c:pt idx="4475">
                  <c:v>310.24</c:v>
                </c:pt>
                <c:pt idx="4476">
                  <c:v>250.93</c:v>
                </c:pt>
                <c:pt idx="4477">
                  <c:v>265.64</c:v>
                </c:pt>
                <c:pt idx="4478">
                  <c:v>360.93</c:v>
                </c:pt>
                <c:pt idx="4479">
                  <c:v>278.24</c:v>
                </c:pt>
                <c:pt idx="4480">
                  <c:v>130.87</c:v>
                </c:pt>
                <c:pt idx="4481">
                  <c:v>231.93</c:v>
                </c:pt>
                <c:pt idx="4482">
                  <c:v>194.08</c:v>
                </c:pt>
                <c:pt idx="4483">
                  <c:v>282.75</c:v>
                </c:pt>
                <c:pt idx="4484">
                  <c:v>261.88</c:v>
                </c:pt>
                <c:pt idx="4485">
                  <c:v>297.07</c:v>
                </c:pt>
                <c:pt idx="4486">
                  <c:v>311.73</c:v>
                </c:pt>
                <c:pt idx="4487">
                  <c:v>441.17</c:v>
                </c:pt>
                <c:pt idx="4488">
                  <c:v>159.13999999999999</c:v>
                </c:pt>
                <c:pt idx="4489">
                  <c:v>186.48</c:v>
                </c:pt>
                <c:pt idx="4490">
                  <c:v>251.79</c:v>
                </c:pt>
                <c:pt idx="4491">
                  <c:v>193.31</c:v>
                </c:pt>
                <c:pt idx="4492">
                  <c:v>164.71</c:v>
                </c:pt>
                <c:pt idx="4493">
                  <c:v>220.75</c:v>
                </c:pt>
                <c:pt idx="4494">
                  <c:v>216.53</c:v>
                </c:pt>
                <c:pt idx="4495">
                  <c:v>267</c:v>
                </c:pt>
                <c:pt idx="4496">
                  <c:v>183</c:v>
                </c:pt>
                <c:pt idx="4497">
                  <c:v>337.97</c:v>
                </c:pt>
                <c:pt idx="4498">
                  <c:v>385.83</c:v>
                </c:pt>
                <c:pt idx="4499">
                  <c:v>80</c:v>
                </c:pt>
                <c:pt idx="4500">
                  <c:v>175.82</c:v>
                </c:pt>
                <c:pt idx="4501">
                  <c:v>322.75</c:v>
                </c:pt>
                <c:pt idx="4502">
                  <c:v>108.45</c:v>
                </c:pt>
                <c:pt idx="4503">
                  <c:v>179.96</c:v>
                </c:pt>
                <c:pt idx="4504">
                  <c:v>143.54</c:v>
                </c:pt>
                <c:pt idx="4505">
                  <c:v>285.83999999999997</c:v>
                </c:pt>
                <c:pt idx="4506">
                  <c:v>216.7</c:v>
                </c:pt>
                <c:pt idx="4507">
                  <c:v>170.91</c:v>
                </c:pt>
                <c:pt idx="4508">
                  <c:v>125.49</c:v>
                </c:pt>
                <c:pt idx="4509">
                  <c:v>276.27</c:v>
                </c:pt>
                <c:pt idx="4510">
                  <c:v>180.39</c:v>
                </c:pt>
                <c:pt idx="4511">
                  <c:v>262.89</c:v>
                </c:pt>
                <c:pt idx="4512">
                  <c:v>256.44</c:v>
                </c:pt>
                <c:pt idx="4513">
                  <c:v>206.95</c:v>
                </c:pt>
                <c:pt idx="4514">
                  <c:v>263.39999999999998</c:v>
                </c:pt>
                <c:pt idx="4515">
                  <c:v>299.33</c:v>
                </c:pt>
                <c:pt idx="4516">
                  <c:v>276.07</c:v>
                </c:pt>
                <c:pt idx="4517">
                  <c:v>175.82</c:v>
                </c:pt>
                <c:pt idx="4518">
                  <c:v>269.69</c:v>
                </c:pt>
                <c:pt idx="4519">
                  <c:v>270.41000000000003</c:v>
                </c:pt>
                <c:pt idx="4520">
                  <c:v>257.61</c:v>
                </c:pt>
                <c:pt idx="4521">
                  <c:v>168.83</c:v>
                </c:pt>
                <c:pt idx="4522">
                  <c:v>236.46</c:v>
                </c:pt>
                <c:pt idx="4523">
                  <c:v>175.43</c:v>
                </c:pt>
                <c:pt idx="4524">
                  <c:v>255.83</c:v>
                </c:pt>
                <c:pt idx="4525">
                  <c:v>292.81</c:v>
                </c:pt>
                <c:pt idx="4526">
                  <c:v>257.31</c:v>
                </c:pt>
                <c:pt idx="4527">
                  <c:v>239.76</c:v>
                </c:pt>
                <c:pt idx="4528">
                  <c:v>189.69</c:v>
                </c:pt>
                <c:pt idx="4529">
                  <c:v>419.92</c:v>
                </c:pt>
                <c:pt idx="4530">
                  <c:v>166.7</c:v>
                </c:pt>
                <c:pt idx="4531">
                  <c:v>156.11000000000001</c:v>
                </c:pt>
                <c:pt idx="4532">
                  <c:v>69.98</c:v>
                </c:pt>
                <c:pt idx="4533">
                  <c:v>233.84</c:v>
                </c:pt>
                <c:pt idx="4534">
                  <c:v>204.98</c:v>
                </c:pt>
                <c:pt idx="4535">
                  <c:v>144.52000000000001</c:v>
                </c:pt>
                <c:pt idx="4536">
                  <c:v>241.58</c:v>
                </c:pt>
                <c:pt idx="4537">
                  <c:v>206.16</c:v>
                </c:pt>
                <c:pt idx="4538">
                  <c:v>268.58999999999997</c:v>
                </c:pt>
                <c:pt idx="4539">
                  <c:v>238.5</c:v>
                </c:pt>
                <c:pt idx="4540">
                  <c:v>192.25</c:v>
                </c:pt>
                <c:pt idx="4541">
                  <c:v>208.26</c:v>
                </c:pt>
                <c:pt idx="4542">
                  <c:v>110.31</c:v>
                </c:pt>
                <c:pt idx="4543">
                  <c:v>169.59</c:v>
                </c:pt>
                <c:pt idx="4544">
                  <c:v>263.11</c:v>
                </c:pt>
                <c:pt idx="4545">
                  <c:v>308.55</c:v>
                </c:pt>
                <c:pt idx="4546">
                  <c:v>300.8</c:v>
                </c:pt>
                <c:pt idx="4547">
                  <c:v>326.69</c:v>
                </c:pt>
                <c:pt idx="4548">
                  <c:v>288.64999999999998</c:v>
                </c:pt>
                <c:pt idx="4549">
                  <c:v>398.69</c:v>
                </c:pt>
                <c:pt idx="4550">
                  <c:v>202.76</c:v>
                </c:pt>
                <c:pt idx="4551">
                  <c:v>196.19</c:v>
                </c:pt>
                <c:pt idx="4552">
                  <c:v>269.7</c:v>
                </c:pt>
                <c:pt idx="4553">
                  <c:v>268.10000000000002</c:v>
                </c:pt>
                <c:pt idx="4554">
                  <c:v>193.49</c:v>
                </c:pt>
                <c:pt idx="4555">
                  <c:v>291.23</c:v>
                </c:pt>
                <c:pt idx="4556">
                  <c:v>423.85</c:v>
                </c:pt>
                <c:pt idx="4557">
                  <c:v>178.42</c:v>
                </c:pt>
                <c:pt idx="4558">
                  <c:v>324.47000000000003</c:v>
                </c:pt>
                <c:pt idx="4559">
                  <c:v>239.15</c:v>
                </c:pt>
                <c:pt idx="4560">
                  <c:v>238.87</c:v>
                </c:pt>
                <c:pt idx="4561">
                  <c:v>211.75</c:v>
                </c:pt>
                <c:pt idx="4562">
                  <c:v>184.96</c:v>
                </c:pt>
                <c:pt idx="4563">
                  <c:v>237.77</c:v>
                </c:pt>
                <c:pt idx="4564">
                  <c:v>313.17</c:v>
                </c:pt>
                <c:pt idx="4565">
                  <c:v>248.95</c:v>
                </c:pt>
                <c:pt idx="4566">
                  <c:v>454.68</c:v>
                </c:pt>
                <c:pt idx="4567">
                  <c:v>293.52</c:v>
                </c:pt>
                <c:pt idx="4568">
                  <c:v>413.64</c:v>
                </c:pt>
                <c:pt idx="4569">
                  <c:v>210.53</c:v>
                </c:pt>
                <c:pt idx="4570">
                  <c:v>288.52999999999997</c:v>
                </c:pt>
                <c:pt idx="4571">
                  <c:v>169.31</c:v>
                </c:pt>
                <c:pt idx="4572">
                  <c:v>170.62</c:v>
                </c:pt>
                <c:pt idx="4573">
                  <c:v>302.42</c:v>
                </c:pt>
                <c:pt idx="4574">
                  <c:v>294.62</c:v>
                </c:pt>
                <c:pt idx="4575">
                  <c:v>251.57</c:v>
                </c:pt>
                <c:pt idx="4576">
                  <c:v>287.54000000000002</c:v>
                </c:pt>
                <c:pt idx="4577">
                  <c:v>346.88</c:v>
                </c:pt>
                <c:pt idx="4578">
                  <c:v>250.07</c:v>
                </c:pt>
                <c:pt idx="4579">
                  <c:v>256.58999999999997</c:v>
                </c:pt>
                <c:pt idx="4580">
                  <c:v>116.56</c:v>
                </c:pt>
                <c:pt idx="4581">
                  <c:v>313.35000000000002</c:v>
                </c:pt>
                <c:pt idx="4582">
                  <c:v>265.29000000000002</c:v>
                </c:pt>
                <c:pt idx="4583">
                  <c:v>248.6</c:v>
                </c:pt>
                <c:pt idx="4584">
                  <c:v>174.62</c:v>
                </c:pt>
                <c:pt idx="4585">
                  <c:v>157.44</c:v>
                </c:pt>
                <c:pt idx="4586">
                  <c:v>141.02000000000001</c:v>
                </c:pt>
                <c:pt idx="4587">
                  <c:v>246.79</c:v>
                </c:pt>
                <c:pt idx="4588">
                  <c:v>185.88</c:v>
                </c:pt>
                <c:pt idx="4589">
                  <c:v>130.55000000000001</c:v>
                </c:pt>
                <c:pt idx="4590">
                  <c:v>174.87</c:v>
                </c:pt>
                <c:pt idx="4591">
                  <c:v>155.22</c:v>
                </c:pt>
                <c:pt idx="4592">
                  <c:v>118.4</c:v>
                </c:pt>
                <c:pt idx="4593">
                  <c:v>259.93</c:v>
                </c:pt>
                <c:pt idx="4594">
                  <c:v>157.27000000000001</c:v>
                </c:pt>
                <c:pt idx="4595">
                  <c:v>134.31</c:v>
                </c:pt>
                <c:pt idx="4596">
                  <c:v>170.92</c:v>
                </c:pt>
                <c:pt idx="4597">
                  <c:v>180.56</c:v>
                </c:pt>
                <c:pt idx="4598">
                  <c:v>117</c:v>
                </c:pt>
                <c:pt idx="4599">
                  <c:v>234.99</c:v>
                </c:pt>
                <c:pt idx="4600">
                  <c:v>221.2</c:v>
                </c:pt>
                <c:pt idx="4601">
                  <c:v>226.66</c:v>
                </c:pt>
                <c:pt idx="4602">
                  <c:v>249.86</c:v>
                </c:pt>
                <c:pt idx="4603">
                  <c:v>209.6</c:v>
                </c:pt>
                <c:pt idx="4604">
                  <c:v>141.87</c:v>
                </c:pt>
                <c:pt idx="4605">
                  <c:v>302</c:v>
                </c:pt>
                <c:pt idx="4606">
                  <c:v>162.53</c:v>
                </c:pt>
                <c:pt idx="4607">
                  <c:v>118.33</c:v>
                </c:pt>
                <c:pt idx="4608">
                  <c:v>389.04</c:v>
                </c:pt>
                <c:pt idx="4609">
                  <c:v>199.59</c:v>
                </c:pt>
                <c:pt idx="4610">
                  <c:v>295.27999999999997</c:v>
                </c:pt>
                <c:pt idx="4611">
                  <c:v>124.88</c:v>
                </c:pt>
                <c:pt idx="4612">
                  <c:v>211.38</c:v>
                </c:pt>
                <c:pt idx="4613">
                  <c:v>243.4</c:v>
                </c:pt>
                <c:pt idx="4614">
                  <c:v>292.01</c:v>
                </c:pt>
                <c:pt idx="4615">
                  <c:v>134.05000000000001</c:v>
                </c:pt>
                <c:pt idx="4616">
                  <c:v>215</c:v>
                </c:pt>
                <c:pt idx="4617">
                  <c:v>118.96</c:v>
                </c:pt>
                <c:pt idx="4618">
                  <c:v>74.849999999999994</c:v>
                </c:pt>
                <c:pt idx="4619">
                  <c:v>117.91</c:v>
                </c:pt>
                <c:pt idx="4620">
                  <c:v>303.52999999999997</c:v>
                </c:pt>
                <c:pt idx="4621">
                  <c:v>316.74</c:v>
                </c:pt>
                <c:pt idx="4622">
                  <c:v>234.38</c:v>
                </c:pt>
                <c:pt idx="4623">
                  <c:v>302.14</c:v>
                </c:pt>
                <c:pt idx="4624">
                  <c:v>206.37</c:v>
                </c:pt>
                <c:pt idx="4625">
                  <c:v>204.67</c:v>
                </c:pt>
                <c:pt idx="4626">
                  <c:v>266.70999999999998</c:v>
                </c:pt>
                <c:pt idx="4627">
                  <c:v>287.3</c:v>
                </c:pt>
                <c:pt idx="4628">
                  <c:v>264.49</c:v>
                </c:pt>
                <c:pt idx="4629">
                  <c:v>160.18</c:v>
                </c:pt>
                <c:pt idx="4630">
                  <c:v>164</c:v>
                </c:pt>
                <c:pt idx="4631">
                  <c:v>172.8</c:v>
                </c:pt>
                <c:pt idx="4632">
                  <c:v>231.67</c:v>
                </c:pt>
                <c:pt idx="4633">
                  <c:v>170.77</c:v>
                </c:pt>
                <c:pt idx="4634">
                  <c:v>362.39</c:v>
                </c:pt>
                <c:pt idx="4635">
                  <c:v>333.15</c:v>
                </c:pt>
                <c:pt idx="4636">
                  <c:v>196.82</c:v>
                </c:pt>
                <c:pt idx="4637">
                  <c:v>273.47000000000003</c:v>
                </c:pt>
                <c:pt idx="4638">
                  <c:v>310.83999999999997</c:v>
                </c:pt>
                <c:pt idx="4639">
                  <c:v>118.28</c:v>
                </c:pt>
                <c:pt idx="4640">
                  <c:v>154.1</c:v>
                </c:pt>
                <c:pt idx="4641">
                  <c:v>132.46</c:v>
                </c:pt>
                <c:pt idx="4642">
                  <c:v>194.65</c:v>
                </c:pt>
                <c:pt idx="4643">
                  <c:v>297.27</c:v>
                </c:pt>
                <c:pt idx="4644">
                  <c:v>300.54000000000002</c:v>
                </c:pt>
                <c:pt idx="4645">
                  <c:v>197.79</c:v>
                </c:pt>
                <c:pt idx="4646">
                  <c:v>181.38</c:v>
                </c:pt>
                <c:pt idx="4647">
                  <c:v>220.92</c:v>
                </c:pt>
                <c:pt idx="4648">
                  <c:v>281.77</c:v>
                </c:pt>
                <c:pt idx="4649">
                  <c:v>231.07</c:v>
                </c:pt>
                <c:pt idx="4650">
                  <c:v>178.35</c:v>
                </c:pt>
                <c:pt idx="4651">
                  <c:v>224.47</c:v>
                </c:pt>
                <c:pt idx="4652">
                  <c:v>255.06</c:v>
                </c:pt>
                <c:pt idx="4653">
                  <c:v>261.54000000000002</c:v>
                </c:pt>
                <c:pt idx="4654">
                  <c:v>222.76</c:v>
                </c:pt>
                <c:pt idx="4655">
                  <c:v>221.41</c:v>
                </c:pt>
                <c:pt idx="4656">
                  <c:v>357.26</c:v>
                </c:pt>
                <c:pt idx="4657">
                  <c:v>82.78</c:v>
                </c:pt>
                <c:pt idx="4658">
                  <c:v>123.32</c:v>
                </c:pt>
                <c:pt idx="4659">
                  <c:v>67.06</c:v>
                </c:pt>
                <c:pt idx="4660">
                  <c:v>235.51</c:v>
                </c:pt>
                <c:pt idx="4661">
                  <c:v>282.63</c:v>
                </c:pt>
                <c:pt idx="4662">
                  <c:v>344.36</c:v>
                </c:pt>
                <c:pt idx="4663">
                  <c:v>170.63</c:v>
                </c:pt>
                <c:pt idx="4664">
                  <c:v>319.77999999999997</c:v>
                </c:pt>
                <c:pt idx="4665">
                  <c:v>250.25</c:v>
                </c:pt>
                <c:pt idx="4666">
                  <c:v>391.41</c:v>
                </c:pt>
                <c:pt idx="4667">
                  <c:v>143.87</c:v>
                </c:pt>
                <c:pt idx="4668">
                  <c:v>126.76</c:v>
                </c:pt>
                <c:pt idx="4669">
                  <c:v>171.98</c:v>
                </c:pt>
                <c:pt idx="4670">
                  <c:v>216.16</c:v>
                </c:pt>
                <c:pt idx="4671">
                  <c:v>170.76</c:v>
                </c:pt>
                <c:pt idx="4672">
                  <c:v>241.58</c:v>
                </c:pt>
                <c:pt idx="4673">
                  <c:v>223.13</c:v>
                </c:pt>
                <c:pt idx="4674">
                  <c:v>181.68</c:v>
                </c:pt>
                <c:pt idx="4675">
                  <c:v>141.22</c:v>
                </c:pt>
                <c:pt idx="4676">
                  <c:v>230.84</c:v>
                </c:pt>
                <c:pt idx="4677">
                  <c:v>230.07</c:v>
                </c:pt>
                <c:pt idx="4678">
                  <c:v>304.27999999999997</c:v>
                </c:pt>
                <c:pt idx="4679">
                  <c:v>267.39999999999998</c:v>
                </c:pt>
                <c:pt idx="4680">
                  <c:v>133.33000000000001</c:v>
                </c:pt>
                <c:pt idx="4681">
                  <c:v>128.75</c:v>
                </c:pt>
                <c:pt idx="4682">
                  <c:v>191.08</c:v>
                </c:pt>
                <c:pt idx="4683">
                  <c:v>152.22999999999999</c:v>
                </c:pt>
                <c:pt idx="4684">
                  <c:v>280.60000000000002</c:v>
                </c:pt>
                <c:pt idx="4685">
                  <c:v>394.92</c:v>
                </c:pt>
                <c:pt idx="4686">
                  <c:v>296.76</c:v>
                </c:pt>
                <c:pt idx="4687">
                  <c:v>370.2</c:v>
                </c:pt>
                <c:pt idx="4688">
                  <c:v>200.99</c:v>
                </c:pt>
                <c:pt idx="4689">
                  <c:v>169.89</c:v>
                </c:pt>
                <c:pt idx="4690">
                  <c:v>230.04</c:v>
                </c:pt>
                <c:pt idx="4691">
                  <c:v>172.72</c:v>
                </c:pt>
                <c:pt idx="4692">
                  <c:v>227.26</c:v>
                </c:pt>
                <c:pt idx="4693">
                  <c:v>116.32</c:v>
                </c:pt>
                <c:pt idx="4694">
                  <c:v>150.33000000000001</c:v>
                </c:pt>
                <c:pt idx="4695">
                  <c:v>246.65</c:v>
                </c:pt>
                <c:pt idx="4696">
                  <c:v>185.38</c:v>
                </c:pt>
                <c:pt idx="4697">
                  <c:v>270.5</c:v>
                </c:pt>
                <c:pt idx="4698">
                  <c:v>305.87</c:v>
                </c:pt>
                <c:pt idx="4699">
                  <c:v>507.93</c:v>
                </c:pt>
                <c:pt idx="4700">
                  <c:v>208.52</c:v>
                </c:pt>
                <c:pt idx="4701">
                  <c:v>325.41000000000003</c:v>
                </c:pt>
                <c:pt idx="4702">
                  <c:v>308.48</c:v>
                </c:pt>
                <c:pt idx="4703">
                  <c:v>176.38</c:v>
                </c:pt>
                <c:pt idx="4704">
                  <c:v>451.2</c:v>
                </c:pt>
                <c:pt idx="4705">
                  <c:v>225.5</c:v>
                </c:pt>
                <c:pt idx="4706">
                  <c:v>156.09</c:v>
                </c:pt>
                <c:pt idx="4707">
                  <c:v>170.84</c:v>
                </c:pt>
                <c:pt idx="4708">
                  <c:v>101.88</c:v>
                </c:pt>
                <c:pt idx="4709">
                  <c:v>131.13</c:v>
                </c:pt>
                <c:pt idx="4710">
                  <c:v>156.61000000000001</c:v>
                </c:pt>
                <c:pt idx="4711">
                  <c:v>336.97</c:v>
                </c:pt>
                <c:pt idx="4712">
                  <c:v>248</c:v>
                </c:pt>
                <c:pt idx="4713">
                  <c:v>339.32</c:v>
                </c:pt>
                <c:pt idx="4714">
                  <c:v>360.21</c:v>
                </c:pt>
                <c:pt idx="4715">
                  <c:v>361.76</c:v>
                </c:pt>
                <c:pt idx="4716">
                  <c:v>227.99</c:v>
                </c:pt>
                <c:pt idx="4717">
                  <c:v>211.94</c:v>
                </c:pt>
                <c:pt idx="4718">
                  <c:v>311.39</c:v>
                </c:pt>
                <c:pt idx="4719">
                  <c:v>171.01</c:v>
                </c:pt>
                <c:pt idx="4720">
                  <c:v>166.21</c:v>
                </c:pt>
                <c:pt idx="4721">
                  <c:v>155.61000000000001</c:v>
                </c:pt>
                <c:pt idx="4722">
                  <c:v>199.21</c:v>
                </c:pt>
                <c:pt idx="4723">
                  <c:v>169.51</c:v>
                </c:pt>
                <c:pt idx="4724">
                  <c:v>133.36000000000001</c:v>
                </c:pt>
                <c:pt idx="4725">
                  <c:v>222.73</c:v>
                </c:pt>
                <c:pt idx="4726">
                  <c:v>164.91</c:v>
                </c:pt>
                <c:pt idx="4727">
                  <c:v>149.33000000000001</c:v>
                </c:pt>
                <c:pt idx="4728">
                  <c:v>130.05000000000001</c:v>
                </c:pt>
                <c:pt idx="4729">
                  <c:v>142.65</c:v>
                </c:pt>
                <c:pt idx="4730">
                  <c:v>122.16</c:v>
                </c:pt>
                <c:pt idx="4731">
                  <c:v>237.86</c:v>
                </c:pt>
                <c:pt idx="4732">
                  <c:v>177.38</c:v>
                </c:pt>
                <c:pt idx="4733">
                  <c:v>215.11</c:v>
                </c:pt>
                <c:pt idx="4734">
                  <c:v>214.31</c:v>
                </c:pt>
                <c:pt idx="4735">
                  <c:v>131.31</c:v>
                </c:pt>
                <c:pt idx="4736">
                  <c:v>105.58</c:v>
                </c:pt>
                <c:pt idx="4737">
                  <c:v>135.05000000000001</c:v>
                </c:pt>
                <c:pt idx="4738">
                  <c:v>256.89</c:v>
                </c:pt>
                <c:pt idx="4739">
                  <c:v>197.93</c:v>
                </c:pt>
                <c:pt idx="4740">
                  <c:v>219.79</c:v>
                </c:pt>
                <c:pt idx="4741">
                  <c:v>289.58999999999997</c:v>
                </c:pt>
                <c:pt idx="4742">
                  <c:v>225.73</c:v>
                </c:pt>
                <c:pt idx="4743">
                  <c:v>92.68</c:v>
                </c:pt>
                <c:pt idx="4744">
                  <c:v>103.5</c:v>
                </c:pt>
                <c:pt idx="4745">
                  <c:v>276.37</c:v>
                </c:pt>
                <c:pt idx="4746">
                  <c:v>577.57000000000005</c:v>
                </c:pt>
                <c:pt idx="4747">
                  <c:v>243.24</c:v>
                </c:pt>
                <c:pt idx="4748">
                  <c:v>139.41999999999999</c:v>
                </c:pt>
                <c:pt idx="4749">
                  <c:v>156.80000000000001</c:v>
                </c:pt>
                <c:pt idx="4750">
                  <c:v>180.69</c:v>
                </c:pt>
                <c:pt idx="4751">
                  <c:v>221.82</c:v>
                </c:pt>
                <c:pt idx="4752">
                  <c:v>182.32</c:v>
                </c:pt>
                <c:pt idx="4753">
                  <c:v>231.27</c:v>
                </c:pt>
                <c:pt idx="4754">
                  <c:v>194.76</c:v>
                </c:pt>
                <c:pt idx="4755">
                  <c:v>263.83999999999997</c:v>
                </c:pt>
                <c:pt idx="4756">
                  <c:v>265.47000000000003</c:v>
                </c:pt>
                <c:pt idx="4757">
                  <c:v>178.62</c:v>
                </c:pt>
                <c:pt idx="4758">
                  <c:v>239.33</c:v>
                </c:pt>
                <c:pt idx="4759">
                  <c:v>334.93</c:v>
                </c:pt>
                <c:pt idx="4760">
                  <c:v>342.29</c:v>
                </c:pt>
                <c:pt idx="4761">
                  <c:v>348.29</c:v>
                </c:pt>
                <c:pt idx="4762">
                  <c:v>169.61</c:v>
                </c:pt>
                <c:pt idx="4763">
                  <c:v>110</c:v>
                </c:pt>
                <c:pt idx="4764">
                  <c:v>163.91</c:v>
                </c:pt>
                <c:pt idx="4765">
                  <c:v>205.01</c:v>
                </c:pt>
                <c:pt idx="4766">
                  <c:v>215.91</c:v>
                </c:pt>
                <c:pt idx="4767">
                  <c:v>239.09</c:v>
                </c:pt>
                <c:pt idx="4768">
                  <c:v>315.01</c:v>
                </c:pt>
                <c:pt idx="4769">
                  <c:v>140.25</c:v>
                </c:pt>
                <c:pt idx="4770">
                  <c:v>193.05</c:v>
                </c:pt>
                <c:pt idx="4771">
                  <c:v>191.11</c:v>
                </c:pt>
                <c:pt idx="4772">
                  <c:v>259.76</c:v>
                </c:pt>
                <c:pt idx="4773">
                  <c:v>138.06</c:v>
                </c:pt>
                <c:pt idx="4774">
                  <c:v>629.51</c:v>
                </c:pt>
                <c:pt idx="4775">
                  <c:v>146.77000000000001</c:v>
                </c:pt>
                <c:pt idx="4776">
                  <c:v>236.51</c:v>
                </c:pt>
                <c:pt idx="4777">
                  <c:v>203.12</c:v>
                </c:pt>
                <c:pt idx="4778">
                  <c:v>205.76</c:v>
                </c:pt>
                <c:pt idx="4779">
                  <c:v>250.63</c:v>
                </c:pt>
                <c:pt idx="4780">
                  <c:v>128.51</c:v>
                </c:pt>
                <c:pt idx="4781">
                  <c:v>178.83</c:v>
                </c:pt>
                <c:pt idx="4782">
                  <c:v>194.05</c:v>
                </c:pt>
                <c:pt idx="4783">
                  <c:v>219.17</c:v>
                </c:pt>
                <c:pt idx="4784">
                  <c:v>150.19999999999999</c:v>
                </c:pt>
                <c:pt idx="4785">
                  <c:v>123.5</c:v>
                </c:pt>
                <c:pt idx="4786">
                  <c:v>361.17</c:v>
                </c:pt>
                <c:pt idx="4787">
                  <c:v>226.46</c:v>
                </c:pt>
                <c:pt idx="4788">
                  <c:v>213.34</c:v>
                </c:pt>
                <c:pt idx="4789">
                  <c:v>186.4</c:v>
                </c:pt>
                <c:pt idx="4790">
                  <c:v>194.82</c:v>
                </c:pt>
                <c:pt idx="4791">
                  <c:v>263.08</c:v>
                </c:pt>
                <c:pt idx="4792">
                  <c:v>213.5</c:v>
                </c:pt>
                <c:pt idx="4793">
                  <c:v>240.85</c:v>
                </c:pt>
                <c:pt idx="4794">
                  <c:v>297.5</c:v>
                </c:pt>
                <c:pt idx="4795">
                  <c:v>259.52999999999997</c:v>
                </c:pt>
                <c:pt idx="4796">
                  <c:v>146.35</c:v>
                </c:pt>
                <c:pt idx="4797">
                  <c:v>261.29000000000002</c:v>
                </c:pt>
                <c:pt idx="4798">
                  <c:v>255.68</c:v>
                </c:pt>
                <c:pt idx="4799">
                  <c:v>250.71</c:v>
                </c:pt>
                <c:pt idx="4800">
                  <c:v>278.58999999999997</c:v>
                </c:pt>
                <c:pt idx="4801">
                  <c:v>387.29</c:v>
                </c:pt>
                <c:pt idx="4802">
                  <c:v>460.9</c:v>
                </c:pt>
                <c:pt idx="4803">
                  <c:v>413.27</c:v>
                </c:pt>
                <c:pt idx="4804">
                  <c:v>202.76</c:v>
                </c:pt>
                <c:pt idx="4805">
                  <c:v>150.75</c:v>
                </c:pt>
                <c:pt idx="4806">
                  <c:v>293.54000000000002</c:v>
                </c:pt>
                <c:pt idx="4807">
                  <c:v>168.09</c:v>
                </c:pt>
                <c:pt idx="4808">
                  <c:v>181.78</c:v>
                </c:pt>
                <c:pt idx="4809">
                  <c:v>284.27999999999997</c:v>
                </c:pt>
                <c:pt idx="4810">
                  <c:v>191.08</c:v>
                </c:pt>
                <c:pt idx="4811">
                  <c:v>278.37</c:v>
                </c:pt>
                <c:pt idx="4812">
                  <c:v>288.45</c:v>
                </c:pt>
                <c:pt idx="4813">
                  <c:v>201.71</c:v>
                </c:pt>
                <c:pt idx="4814">
                  <c:v>249.13</c:v>
                </c:pt>
                <c:pt idx="4815">
                  <c:v>184.39</c:v>
                </c:pt>
                <c:pt idx="4816">
                  <c:v>232.87</c:v>
                </c:pt>
                <c:pt idx="4817">
                  <c:v>129.85</c:v>
                </c:pt>
                <c:pt idx="4818">
                  <c:v>253.07</c:v>
                </c:pt>
                <c:pt idx="4819">
                  <c:v>609.23</c:v>
                </c:pt>
                <c:pt idx="4820">
                  <c:v>267.58</c:v>
                </c:pt>
                <c:pt idx="4821">
                  <c:v>452.66</c:v>
                </c:pt>
                <c:pt idx="4822">
                  <c:v>147.41999999999999</c:v>
                </c:pt>
                <c:pt idx="4823">
                  <c:v>196.55</c:v>
                </c:pt>
                <c:pt idx="4824">
                  <c:v>209.65</c:v>
                </c:pt>
                <c:pt idx="4825">
                  <c:v>307.83999999999997</c:v>
                </c:pt>
                <c:pt idx="4826">
                  <c:v>247.36</c:v>
                </c:pt>
                <c:pt idx="4827">
                  <c:v>228.56</c:v>
                </c:pt>
                <c:pt idx="4828">
                  <c:v>285.51</c:v>
                </c:pt>
                <c:pt idx="4829">
                  <c:v>194.69</c:v>
                </c:pt>
                <c:pt idx="4830">
                  <c:v>195.64</c:v>
                </c:pt>
                <c:pt idx="4831">
                  <c:v>292.29000000000002</c:v>
                </c:pt>
                <c:pt idx="4832">
                  <c:v>259.44</c:v>
                </c:pt>
                <c:pt idx="4833">
                  <c:v>214.48</c:v>
                </c:pt>
                <c:pt idx="4834">
                  <c:v>106.34</c:v>
                </c:pt>
                <c:pt idx="4835">
                  <c:v>251.99</c:v>
                </c:pt>
                <c:pt idx="4836">
                  <c:v>155.13</c:v>
                </c:pt>
                <c:pt idx="4837">
                  <c:v>468.15</c:v>
                </c:pt>
                <c:pt idx="4838">
                  <c:v>232.17</c:v>
                </c:pt>
                <c:pt idx="4839">
                  <c:v>165.68</c:v>
                </c:pt>
                <c:pt idx="4840">
                  <c:v>190.21</c:v>
                </c:pt>
                <c:pt idx="4841">
                  <c:v>320.94</c:v>
                </c:pt>
                <c:pt idx="4842">
                  <c:v>143.27000000000001</c:v>
                </c:pt>
                <c:pt idx="4843">
                  <c:v>249.7</c:v>
                </c:pt>
                <c:pt idx="4844">
                  <c:v>206.01</c:v>
                </c:pt>
                <c:pt idx="4845">
                  <c:v>131.93</c:v>
                </c:pt>
                <c:pt idx="4846">
                  <c:v>159.57</c:v>
                </c:pt>
                <c:pt idx="4847">
                  <c:v>257.22000000000003</c:v>
                </c:pt>
                <c:pt idx="4848">
                  <c:v>198.76</c:v>
                </c:pt>
                <c:pt idx="4849">
                  <c:v>193.89</c:v>
                </c:pt>
                <c:pt idx="4850">
                  <c:v>148.91</c:v>
                </c:pt>
                <c:pt idx="4851">
                  <c:v>424.6</c:v>
                </c:pt>
                <c:pt idx="4852">
                  <c:v>312.18</c:v>
                </c:pt>
                <c:pt idx="4853">
                  <c:v>262.44</c:v>
                </c:pt>
                <c:pt idx="4854">
                  <c:v>418.83</c:v>
                </c:pt>
                <c:pt idx="4855">
                  <c:v>119.37</c:v>
                </c:pt>
                <c:pt idx="4856">
                  <c:v>298.81</c:v>
                </c:pt>
                <c:pt idx="4857">
                  <c:v>157.01</c:v>
                </c:pt>
                <c:pt idx="4858">
                  <c:v>244.72</c:v>
                </c:pt>
                <c:pt idx="4859">
                  <c:v>186.32</c:v>
                </c:pt>
                <c:pt idx="4860">
                  <c:v>354.05</c:v>
                </c:pt>
                <c:pt idx="4861">
                  <c:v>216.25</c:v>
                </c:pt>
                <c:pt idx="4862">
                  <c:v>241.36</c:v>
                </c:pt>
                <c:pt idx="4863">
                  <c:v>239.64</c:v>
                </c:pt>
                <c:pt idx="4864">
                  <c:v>229.52</c:v>
                </c:pt>
                <c:pt idx="4865">
                  <c:v>299.76</c:v>
                </c:pt>
                <c:pt idx="4866">
                  <c:v>332.68</c:v>
                </c:pt>
                <c:pt idx="4867">
                  <c:v>152.44999999999999</c:v>
                </c:pt>
                <c:pt idx="4868">
                  <c:v>554.65</c:v>
                </c:pt>
                <c:pt idx="4869">
                  <c:v>226.25</c:v>
                </c:pt>
                <c:pt idx="4870">
                  <c:v>262.99</c:v>
                </c:pt>
                <c:pt idx="4871">
                  <c:v>144.41999999999999</c:v>
                </c:pt>
                <c:pt idx="4872">
                  <c:v>148.96</c:v>
                </c:pt>
                <c:pt idx="4873">
                  <c:v>175.05</c:v>
                </c:pt>
                <c:pt idx="4874">
                  <c:v>202.65</c:v>
                </c:pt>
                <c:pt idx="4875">
                  <c:v>109.03</c:v>
                </c:pt>
                <c:pt idx="4876">
                  <c:v>286.95999999999998</c:v>
                </c:pt>
                <c:pt idx="4877">
                  <c:v>267.60000000000002</c:v>
                </c:pt>
                <c:pt idx="4878">
                  <c:v>97.99</c:v>
                </c:pt>
                <c:pt idx="4879">
                  <c:v>369.03</c:v>
                </c:pt>
                <c:pt idx="4880">
                  <c:v>85.68</c:v>
                </c:pt>
                <c:pt idx="4881">
                  <c:v>300.41000000000003</c:v>
                </c:pt>
                <c:pt idx="4882">
                  <c:v>310.94</c:v>
                </c:pt>
                <c:pt idx="4883">
                  <c:v>321.7</c:v>
                </c:pt>
                <c:pt idx="4884">
                  <c:v>332.31</c:v>
                </c:pt>
                <c:pt idx="4885">
                  <c:v>286.48</c:v>
                </c:pt>
                <c:pt idx="4886">
                  <c:v>250.77</c:v>
                </c:pt>
                <c:pt idx="4887">
                  <c:v>308.02</c:v>
                </c:pt>
                <c:pt idx="4888">
                  <c:v>325.64</c:v>
                </c:pt>
                <c:pt idx="4889">
                  <c:v>235.77</c:v>
                </c:pt>
                <c:pt idx="4890">
                  <c:v>282.04000000000002</c:v>
                </c:pt>
                <c:pt idx="4891">
                  <c:v>273.62</c:v>
                </c:pt>
                <c:pt idx="4892">
                  <c:v>183.25</c:v>
                </c:pt>
                <c:pt idx="4893">
                  <c:v>362.51</c:v>
                </c:pt>
                <c:pt idx="4894">
                  <c:v>265.18</c:v>
                </c:pt>
                <c:pt idx="4895">
                  <c:v>212.67</c:v>
                </c:pt>
                <c:pt idx="4896">
                  <c:v>266.87</c:v>
                </c:pt>
                <c:pt idx="4897">
                  <c:v>159.86000000000001</c:v>
                </c:pt>
                <c:pt idx="4898">
                  <c:v>106.83</c:v>
                </c:pt>
                <c:pt idx="4899">
                  <c:v>307.48</c:v>
                </c:pt>
                <c:pt idx="4900">
                  <c:v>401.51</c:v>
                </c:pt>
                <c:pt idx="4901">
                  <c:v>184.32</c:v>
                </c:pt>
                <c:pt idx="4902">
                  <c:v>345.1</c:v>
                </c:pt>
                <c:pt idx="4903">
                  <c:v>167.76</c:v>
                </c:pt>
                <c:pt idx="4904">
                  <c:v>183.79</c:v>
                </c:pt>
                <c:pt idx="4905">
                  <c:v>255</c:v>
                </c:pt>
                <c:pt idx="4906">
                  <c:v>284.14</c:v>
                </c:pt>
                <c:pt idx="4907">
                  <c:v>172.03</c:v>
                </c:pt>
                <c:pt idx="4908">
                  <c:v>197.96</c:v>
                </c:pt>
                <c:pt idx="4909">
                  <c:v>104.5</c:v>
                </c:pt>
                <c:pt idx="4910">
                  <c:v>216.46</c:v>
                </c:pt>
                <c:pt idx="4911">
                  <c:v>319.27</c:v>
                </c:pt>
                <c:pt idx="4912">
                  <c:v>141.27000000000001</c:v>
                </c:pt>
                <c:pt idx="4913">
                  <c:v>117.11</c:v>
                </c:pt>
                <c:pt idx="4914">
                  <c:v>88.28</c:v>
                </c:pt>
                <c:pt idx="4915">
                  <c:v>177.36</c:v>
                </c:pt>
                <c:pt idx="4916">
                  <c:v>182.77</c:v>
                </c:pt>
                <c:pt idx="4917">
                  <c:v>472.02</c:v>
                </c:pt>
                <c:pt idx="4918">
                  <c:v>383.17</c:v>
                </c:pt>
                <c:pt idx="4919">
                  <c:v>516.59</c:v>
                </c:pt>
                <c:pt idx="4920">
                  <c:v>276.77999999999997</c:v>
                </c:pt>
                <c:pt idx="4921">
                  <c:v>232.46</c:v>
                </c:pt>
                <c:pt idx="4922">
                  <c:v>300.32</c:v>
                </c:pt>
                <c:pt idx="4923">
                  <c:v>169.12</c:v>
                </c:pt>
                <c:pt idx="4924">
                  <c:v>187.02</c:v>
                </c:pt>
                <c:pt idx="4925">
                  <c:v>183.56</c:v>
                </c:pt>
                <c:pt idx="4926">
                  <c:v>344.03</c:v>
                </c:pt>
                <c:pt idx="4927">
                  <c:v>131.52000000000001</c:v>
                </c:pt>
                <c:pt idx="4928">
                  <c:v>254.06</c:v>
                </c:pt>
                <c:pt idx="4929">
                  <c:v>153.29</c:v>
                </c:pt>
                <c:pt idx="4930">
                  <c:v>186.32</c:v>
                </c:pt>
                <c:pt idx="4931">
                  <c:v>154.51</c:v>
                </c:pt>
                <c:pt idx="4932">
                  <c:v>127.48</c:v>
                </c:pt>
                <c:pt idx="4933">
                  <c:v>138.13</c:v>
                </c:pt>
                <c:pt idx="4934">
                  <c:v>240.39</c:v>
                </c:pt>
                <c:pt idx="4935">
                  <c:v>96.07</c:v>
                </c:pt>
                <c:pt idx="4936">
                  <c:v>345.06</c:v>
                </c:pt>
                <c:pt idx="4937">
                  <c:v>174.84</c:v>
                </c:pt>
                <c:pt idx="4938">
                  <c:v>187.65</c:v>
                </c:pt>
                <c:pt idx="4939">
                  <c:v>378.38</c:v>
                </c:pt>
                <c:pt idx="4940">
                  <c:v>458.39</c:v>
                </c:pt>
                <c:pt idx="4941">
                  <c:v>216.59</c:v>
                </c:pt>
                <c:pt idx="4942">
                  <c:v>459.46</c:v>
                </c:pt>
                <c:pt idx="4943">
                  <c:v>238.3</c:v>
                </c:pt>
                <c:pt idx="4944">
                  <c:v>273.88</c:v>
                </c:pt>
                <c:pt idx="4945">
                  <c:v>285.02</c:v>
                </c:pt>
                <c:pt idx="4946">
                  <c:v>182.76</c:v>
                </c:pt>
                <c:pt idx="4947">
                  <c:v>311.39999999999998</c:v>
                </c:pt>
                <c:pt idx="4948">
                  <c:v>137.88</c:v>
                </c:pt>
                <c:pt idx="4949">
                  <c:v>186.42</c:v>
                </c:pt>
                <c:pt idx="4950">
                  <c:v>167.5</c:v>
                </c:pt>
                <c:pt idx="4951">
                  <c:v>321.57</c:v>
                </c:pt>
                <c:pt idx="4952">
                  <c:v>236.06</c:v>
                </c:pt>
                <c:pt idx="4953">
                  <c:v>126.52</c:v>
                </c:pt>
                <c:pt idx="4954">
                  <c:v>248.43</c:v>
                </c:pt>
                <c:pt idx="4955">
                  <c:v>362.62</c:v>
                </c:pt>
                <c:pt idx="4956">
                  <c:v>271.51</c:v>
                </c:pt>
                <c:pt idx="4957">
                  <c:v>196.52</c:v>
                </c:pt>
                <c:pt idx="4958">
                  <c:v>330.83</c:v>
                </c:pt>
                <c:pt idx="4959">
                  <c:v>212.05</c:v>
                </c:pt>
                <c:pt idx="4960">
                  <c:v>206.67</c:v>
                </c:pt>
                <c:pt idx="4961">
                  <c:v>211.62</c:v>
                </c:pt>
                <c:pt idx="4962">
                  <c:v>370.18</c:v>
                </c:pt>
                <c:pt idx="4963">
                  <c:v>188.96</c:v>
                </c:pt>
                <c:pt idx="4964">
                  <c:v>158.6</c:v>
                </c:pt>
                <c:pt idx="4965">
                  <c:v>245.33</c:v>
                </c:pt>
                <c:pt idx="4966">
                  <c:v>174.18</c:v>
                </c:pt>
                <c:pt idx="4967">
                  <c:v>141.96</c:v>
                </c:pt>
                <c:pt idx="4968">
                  <c:v>74.819999999999993</c:v>
                </c:pt>
                <c:pt idx="4969">
                  <c:v>240.97</c:v>
                </c:pt>
                <c:pt idx="4970">
                  <c:v>395.35</c:v>
                </c:pt>
                <c:pt idx="4971">
                  <c:v>304.27</c:v>
                </c:pt>
                <c:pt idx="4972">
                  <c:v>222.97</c:v>
                </c:pt>
                <c:pt idx="4973">
                  <c:v>166.94</c:v>
                </c:pt>
                <c:pt idx="4974">
                  <c:v>145.97999999999999</c:v>
                </c:pt>
                <c:pt idx="4975">
                  <c:v>239.21</c:v>
                </c:pt>
                <c:pt idx="4976">
                  <c:v>207.94</c:v>
                </c:pt>
                <c:pt idx="4977">
                  <c:v>325.39</c:v>
                </c:pt>
                <c:pt idx="4978">
                  <c:v>206.94</c:v>
                </c:pt>
                <c:pt idx="4979">
                  <c:v>268.92</c:v>
                </c:pt>
                <c:pt idx="4980">
                  <c:v>214</c:v>
                </c:pt>
                <c:pt idx="4981">
                  <c:v>355.13</c:v>
                </c:pt>
                <c:pt idx="4982">
                  <c:v>337.45</c:v>
                </c:pt>
                <c:pt idx="4983">
                  <c:v>135.26</c:v>
                </c:pt>
                <c:pt idx="4984">
                  <c:v>143.36000000000001</c:v>
                </c:pt>
                <c:pt idx="4985">
                  <c:v>117.91</c:v>
                </c:pt>
                <c:pt idx="4986">
                  <c:v>250.01</c:v>
                </c:pt>
                <c:pt idx="4987">
                  <c:v>278.61</c:v>
                </c:pt>
                <c:pt idx="4988">
                  <c:v>217.31</c:v>
                </c:pt>
                <c:pt idx="4989">
                  <c:v>272.35000000000002</c:v>
                </c:pt>
                <c:pt idx="4990">
                  <c:v>214.42</c:v>
                </c:pt>
                <c:pt idx="4991">
                  <c:v>335.75</c:v>
                </c:pt>
                <c:pt idx="4992">
                  <c:v>219.2</c:v>
                </c:pt>
                <c:pt idx="4993">
                  <c:v>219.48</c:v>
                </c:pt>
                <c:pt idx="4994">
                  <c:v>180.13</c:v>
                </c:pt>
                <c:pt idx="4995">
                  <c:v>185.1</c:v>
                </c:pt>
                <c:pt idx="4996">
                  <c:v>216.84</c:v>
                </c:pt>
                <c:pt idx="4997">
                  <c:v>231.79</c:v>
                </c:pt>
                <c:pt idx="4998">
                  <c:v>238.54</c:v>
                </c:pt>
                <c:pt idx="4999">
                  <c:v>209.34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62B4-40D6-828C-0A93A8FFBC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38101280"/>
        <c:axId val="538119040"/>
      </c:scatterChart>
      <c:valAx>
        <c:axId val="538101280"/>
        <c:scaling>
          <c:orientation val="minMax"/>
          <c:max val="16"/>
          <c:min val="7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Time</a:t>
                </a:r>
                <a:r>
                  <a:rPr lang="en-US" baseline="0"/>
                  <a:t> of Entry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8119040"/>
        <c:crosses val="autoZero"/>
        <c:crossBetween val="midCat"/>
        <c:majorUnit val="1"/>
      </c:valAx>
      <c:valAx>
        <c:axId val="538119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Total Spending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\$#,##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810128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Time of Entry</a:t>
            </a:r>
            <a:r>
              <a:rPr lang="en-US" baseline="0"/>
              <a:t> vs. </a:t>
            </a:r>
            <a:r>
              <a:rPr lang="en-US"/>
              <a:t>Total Spending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Disneyland_Visitors!$Z$1</c:f>
              <c:strCache>
                <c:ptCount val="1"/>
                <c:pt idx="0">
                  <c:v>TotalSpending</c:v>
                </c:pt>
              </c:strCache>
            </c:strRef>
          </c:tx>
          <c:spPr>
            <a:ln w="381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31750" cap="rnd" cmpd="sng">
                <a:solidFill>
                  <a:srgbClr val="FF0000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xVal>
            <c:numRef>
              <c:f>Disneyland_Visitors!$F$2:$F$5005</c:f>
              <c:numCache>
                <c:formatCode>0.00</c:formatCode>
                <c:ptCount val="5004"/>
                <c:pt idx="0">
                  <c:v>10.220000000000001</c:v>
                </c:pt>
                <c:pt idx="1">
                  <c:v>10.27</c:v>
                </c:pt>
                <c:pt idx="2">
                  <c:v>10.27</c:v>
                </c:pt>
                <c:pt idx="3">
                  <c:v>10.09</c:v>
                </c:pt>
                <c:pt idx="4">
                  <c:v>10.14</c:v>
                </c:pt>
                <c:pt idx="5">
                  <c:v>10.38</c:v>
                </c:pt>
                <c:pt idx="6">
                  <c:v>13.46</c:v>
                </c:pt>
                <c:pt idx="7">
                  <c:v>13.5</c:v>
                </c:pt>
                <c:pt idx="8">
                  <c:v>13.29</c:v>
                </c:pt>
                <c:pt idx="9">
                  <c:v>10.199999999999999</c:v>
                </c:pt>
                <c:pt idx="10">
                  <c:v>10.38</c:v>
                </c:pt>
                <c:pt idx="11">
                  <c:v>10.01</c:v>
                </c:pt>
                <c:pt idx="12">
                  <c:v>9.8800000000000008</c:v>
                </c:pt>
                <c:pt idx="13">
                  <c:v>9.51</c:v>
                </c:pt>
                <c:pt idx="14">
                  <c:v>10.01</c:v>
                </c:pt>
                <c:pt idx="15">
                  <c:v>7.99</c:v>
                </c:pt>
                <c:pt idx="16">
                  <c:v>7.87</c:v>
                </c:pt>
                <c:pt idx="17">
                  <c:v>7.9</c:v>
                </c:pt>
                <c:pt idx="18">
                  <c:v>7.99</c:v>
                </c:pt>
                <c:pt idx="19">
                  <c:v>7.94</c:v>
                </c:pt>
                <c:pt idx="20">
                  <c:v>7.66</c:v>
                </c:pt>
                <c:pt idx="21">
                  <c:v>7.68</c:v>
                </c:pt>
                <c:pt idx="22">
                  <c:v>11.76</c:v>
                </c:pt>
                <c:pt idx="23">
                  <c:v>11.82</c:v>
                </c:pt>
                <c:pt idx="24">
                  <c:v>11.73</c:v>
                </c:pt>
                <c:pt idx="25">
                  <c:v>9.06</c:v>
                </c:pt>
                <c:pt idx="26">
                  <c:v>9.06</c:v>
                </c:pt>
                <c:pt idx="27">
                  <c:v>8.84</c:v>
                </c:pt>
                <c:pt idx="28">
                  <c:v>9.76</c:v>
                </c:pt>
                <c:pt idx="29">
                  <c:v>9.69</c:v>
                </c:pt>
                <c:pt idx="30">
                  <c:v>9.5299999999999994</c:v>
                </c:pt>
                <c:pt idx="31">
                  <c:v>9.91</c:v>
                </c:pt>
                <c:pt idx="32">
                  <c:v>10.050000000000001</c:v>
                </c:pt>
                <c:pt idx="33">
                  <c:v>10.09</c:v>
                </c:pt>
                <c:pt idx="34">
                  <c:v>10.039999999999999</c:v>
                </c:pt>
                <c:pt idx="35">
                  <c:v>9.82</c:v>
                </c:pt>
                <c:pt idx="36">
                  <c:v>8.64</c:v>
                </c:pt>
                <c:pt idx="37">
                  <c:v>8.61</c:v>
                </c:pt>
                <c:pt idx="38">
                  <c:v>11.67</c:v>
                </c:pt>
                <c:pt idx="39">
                  <c:v>11.86</c:v>
                </c:pt>
                <c:pt idx="40">
                  <c:v>10.96</c:v>
                </c:pt>
                <c:pt idx="41">
                  <c:v>9.24</c:v>
                </c:pt>
                <c:pt idx="42">
                  <c:v>9.17</c:v>
                </c:pt>
                <c:pt idx="43">
                  <c:v>9.43</c:v>
                </c:pt>
                <c:pt idx="44">
                  <c:v>9.14</c:v>
                </c:pt>
                <c:pt idx="45">
                  <c:v>9.26</c:v>
                </c:pt>
                <c:pt idx="46">
                  <c:v>13.03</c:v>
                </c:pt>
                <c:pt idx="47">
                  <c:v>12.73</c:v>
                </c:pt>
                <c:pt idx="48">
                  <c:v>12.91</c:v>
                </c:pt>
                <c:pt idx="49">
                  <c:v>12.92</c:v>
                </c:pt>
                <c:pt idx="50">
                  <c:v>12.92</c:v>
                </c:pt>
                <c:pt idx="51">
                  <c:v>9.51</c:v>
                </c:pt>
                <c:pt idx="52">
                  <c:v>9.86</c:v>
                </c:pt>
                <c:pt idx="53">
                  <c:v>9.76</c:v>
                </c:pt>
                <c:pt idx="54">
                  <c:v>9.9</c:v>
                </c:pt>
                <c:pt idx="55">
                  <c:v>9.73</c:v>
                </c:pt>
                <c:pt idx="56">
                  <c:v>12.34</c:v>
                </c:pt>
                <c:pt idx="57">
                  <c:v>12.47</c:v>
                </c:pt>
                <c:pt idx="58">
                  <c:v>13.61</c:v>
                </c:pt>
                <c:pt idx="59">
                  <c:v>13.56</c:v>
                </c:pt>
                <c:pt idx="60">
                  <c:v>13.44</c:v>
                </c:pt>
                <c:pt idx="61">
                  <c:v>9.0399999999999991</c:v>
                </c:pt>
                <c:pt idx="62">
                  <c:v>8.73</c:v>
                </c:pt>
                <c:pt idx="63">
                  <c:v>8.89</c:v>
                </c:pt>
                <c:pt idx="64">
                  <c:v>8.75</c:v>
                </c:pt>
                <c:pt idx="65">
                  <c:v>9.2100000000000009</c:v>
                </c:pt>
                <c:pt idx="66">
                  <c:v>8.94</c:v>
                </c:pt>
                <c:pt idx="67">
                  <c:v>12.4</c:v>
                </c:pt>
                <c:pt idx="68">
                  <c:v>12.57</c:v>
                </c:pt>
                <c:pt idx="69">
                  <c:v>11.91</c:v>
                </c:pt>
                <c:pt idx="70">
                  <c:v>12.23</c:v>
                </c:pt>
                <c:pt idx="71">
                  <c:v>12.16</c:v>
                </c:pt>
                <c:pt idx="72">
                  <c:v>12.31</c:v>
                </c:pt>
                <c:pt idx="73">
                  <c:v>12.51</c:v>
                </c:pt>
                <c:pt idx="74">
                  <c:v>12.12</c:v>
                </c:pt>
                <c:pt idx="75">
                  <c:v>12.38</c:v>
                </c:pt>
                <c:pt idx="76">
                  <c:v>12.22</c:v>
                </c:pt>
                <c:pt idx="77">
                  <c:v>8.86</c:v>
                </c:pt>
                <c:pt idx="78">
                  <c:v>8.7899999999999991</c:v>
                </c:pt>
                <c:pt idx="79">
                  <c:v>8.57</c:v>
                </c:pt>
                <c:pt idx="80">
                  <c:v>8.2899999999999991</c:v>
                </c:pt>
                <c:pt idx="81">
                  <c:v>8.48</c:v>
                </c:pt>
                <c:pt idx="82">
                  <c:v>8.39</c:v>
                </c:pt>
                <c:pt idx="83">
                  <c:v>9.3699999999999992</c:v>
                </c:pt>
                <c:pt idx="84">
                  <c:v>9.4700000000000006</c:v>
                </c:pt>
                <c:pt idx="85">
                  <c:v>8.5399999999999991</c:v>
                </c:pt>
                <c:pt idx="86">
                  <c:v>8.49</c:v>
                </c:pt>
                <c:pt idx="87">
                  <c:v>8.58</c:v>
                </c:pt>
                <c:pt idx="88">
                  <c:v>8.4700000000000006</c:v>
                </c:pt>
                <c:pt idx="89">
                  <c:v>10.59</c:v>
                </c:pt>
                <c:pt idx="90">
                  <c:v>10.3</c:v>
                </c:pt>
                <c:pt idx="91">
                  <c:v>10.53</c:v>
                </c:pt>
                <c:pt idx="92">
                  <c:v>10.44</c:v>
                </c:pt>
                <c:pt idx="93">
                  <c:v>11.43</c:v>
                </c:pt>
                <c:pt idx="94">
                  <c:v>11.61</c:v>
                </c:pt>
                <c:pt idx="95">
                  <c:v>11.64</c:v>
                </c:pt>
                <c:pt idx="96">
                  <c:v>9.8800000000000008</c:v>
                </c:pt>
                <c:pt idx="97">
                  <c:v>9.9</c:v>
                </c:pt>
                <c:pt idx="98">
                  <c:v>9.77</c:v>
                </c:pt>
                <c:pt idx="99">
                  <c:v>8.75</c:v>
                </c:pt>
                <c:pt idx="100">
                  <c:v>8.7899999999999991</c:v>
                </c:pt>
                <c:pt idx="101">
                  <c:v>8.7799999999999994</c:v>
                </c:pt>
                <c:pt idx="102">
                  <c:v>10.16</c:v>
                </c:pt>
                <c:pt idx="103">
                  <c:v>10.37</c:v>
                </c:pt>
                <c:pt idx="104">
                  <c:v>10.32</c:v>
                </c:pt>
                <c:pt idx="105">
                  <c:v>10.199999999999999</c:v>
                </c:pt>
                <c:pt idx="106">
                  <c:v>11.78</c:v>
                </c:pt>
                <c:pt idx="107">
                  <c:v>11.95</c:v>
                </c:pt>
                <c:pt idx="108">
                  <c:v>11.93</c:v>
                </c:pt>
                <c:pt idx="109">
                  <c:v>11.69</c:v>
                </c:pt>
                <c:pt idx="110">
                  <c:v>11.07</c:v>
                </c:pt>
                <c:pt idx="111">
                  <c:v>9.18</c:v>
                </c:pt>
                <c:pt idx="112">
                  <c:v>9.24</c:v>
                </c:pt>
                <c:pt idx="113">
                  <c:v>10.64</c:v>
                </c:pt>
                <c:pt idx="114">
                  <c:v>10.41</c:v>
                </c:pt>
                <c:pt idx="115">
                  <c:v>10.83</c:v>
                </c:pt>
                <c:pt idx="116">
                  <c:v>10.59</c:v>
                </c:pt>
                <c:pt idx="117">
                  <c:v>13.63</c:v>
                </c:pt>
                <c:pt idx="118">
                  <c:v>13.53</c:v>
                </c:pt>
                <c:pt idx="119">
                  <c:v>13.82</c:v>
                </c:pt>
                <c:pt idx="120">
                  <c:v>11.3</c:v>
                </c:pt>
                <c:pt idx="121">
                  <c:v>11.22</c:v>
                </c:pt>
                <c:pt idx="122">
                  <c:v>11.39</c:v>
                </c:pt>
                <c:pt idx="123">
                  <c:v>9.41</c:v>
                </c:pt>
                <c:pt idx="124">
                  <c:v>9.35</c:v>
                </c:pt>
                <c:pt idx="125">
                  <c:v>9.4600000000000009</c:v>
                </c:pt>
                <c:pt idx="126">
                  <c:v>9.42</c:v>
                </c:pt>
                <c:pt idx="127">
                  <c:v>9.4600000000000009</c:v>
                </c:pt>
                <c:pt idx="128">
                  <c:v>12.36</c:v>
                </c:pt>
                <c:pt idx="129">
                  <c:v>12.29</c:v>
                </c:pt>
                <c:pt idx="130">
                  <c:v>9.7200000000000006</c:v>
                </c:pt>
                <c:pt idx="131">
                  <c:v>9.73</c:v>
                </c:pt>
                <c:pt idx="132">
                  <c:v>9.1999999999999993</c:v>
                </c:pt>
                <c:pt idx="133">
                  <c:v>9.09</c:v>
                </c:pt>
                <c:pt idx="134">
                  <c:v>9.31</c:v>
                </c:pt>
                <c:pt idx="135">
                  <c:v>8.43</c:v>
                </c:pt>
                <c:pt idx="136">
                  <c:v>8.49</c:v>
                </c:pt>
                <c:pt idx="137">
                  <c:v>8.35</c:v>
                </c:pt>
                <c:pt idx="138">
                  <c:v>11.36</c:v>
                </c:pt>
                <c:pt idx="139">
                  <c:v>11.26</c:v>
                </c:pt>
                <c:pt idx="140">
                  <c:v>9.11</c:v>
                </c:pt>
                <c:pt idx="141">
                  <c:v>9.2200000000000006</c:v>
                </c:pt>
                <c:pt idx="142">
                  <c:v>9.2200000000000006</c:v>
                </c:pt>
                <c:pt idx="143">
                  <c:v>9.08</c:v>
                </c:pt>
                <c:pt idx="144">
                  <c:v>11.41</c:v>
                </c:pt>
                <c:pt idx="145">
                  <c:v>11.5</c:v>
                </c:pt>
                <c:pt idx="146">
                  <c:v>11.35</c:v>
                </c:pt>
                <c:pt idx="147">
                  <c:v>11.59</c:v>
                </c:pt>
                <c:pt idx="148">
                  <c:v>10.56</c:v>
                </c:pt>
                <c:pt idx="149">
                  <c:v>10.65</c:v>
                </c:pt>
                <c:pt idx="150">
                  <c:v>10.99</c:v>
                </c:pt>
                <c:pt idx="151">
                  <c:v>11.04</c:v>
                </c:pt>
                <c:pt idx="152">
                  <c:v>10.96</c:v>
                </c:pt>
                <c:pt idx="153">
                  <c:v>12.24</c:v>
                </c:pt>
                <c:pt idx="154">
                  <c:v>11.03</c:v>
                </c:pt>
                <c:pt idx="155">
                  <c:v>10.89</c:v>
                </c:pt>
                <c:pt idx="156">
                  <c:v>11.07</c:v>
                </c:pt>
                <c:pt idx="157">
                  <c:v>11.44</c:v>
                </c:pt>
                <c:pt idx="158">
                  <c:v>11</c:v>
                </c:pt>
                <c:pt idx="159">
                  <c:v>11.03</c:v>
                </c:pt>
                <c:pt idx="160">
                  <c:v>9.59</c:v>
                </c:pt>
                <c:pt idx="161">
                  <c:v>9.26</c:v>
                </c:pt>
                <c:pt idx="162">
                  <c:v>9.6300000000000008</c:v>
                </c:pt>
                <c:pt idx="163">
                  <c:v>9.44</c:v>
                </c:pt>
                <c:pt idx="164">
                  <c:v>9.39</c:v>
                </c:pt>
                <c:pt idx="165">
                  <c:v>7</c:v>
                </c:pt>
                <c:pt idx="166">
                  <c:v>7.05</c:v>
                </c:pt>
                <c:pt idx="167">
                  <c:v>15.68</c:v>
                </c:pt>
                <c:pt idx="168">
                  <c:v>15.74</c:v>
                </c:pt>
                <c:pt idx="169">
                  <c:v>15.91</c:v>
                </c:pt>
                <c:pt idx="170">
                  <c:v>11.36</c:v>
                </c:pt>
                <c:pt idx="171">
                  <c:v>11.54</c:v>
                </c:pt>
                <c:pt idx="172">
                  <c:v>11.62</c:v>
                </c:pt>
                <c:pt idx="173">
                  <c:v>11.7</c:v>
                </c:pt>
                <c:pt idx="174">
                  <c:v>12.45</c:v>
                </c:pt>
                <c:pt idx="175">
                  <c:v>12.32</c:v>
                </c:pt>
                <c:pt idx="176">
                  <c:v>12.56</c:v>
                </c:pt>
                <c:pt idx="177">
                  <c:v>8</c:v>
                </c:pt>
                <c:pt idx="178">
                  <c:v>7.77</c:v>
                </c:pt>
                <c:pt idx="179">
                  <c:v>8.1</c:v>
                </c:pt>
                <c:pt idx="180">
                  <c:v>12.78</c:v>
                </c:pt>
                <c:pt idx="181">
                  <c:v>12.74</c:v>
                </c:pt>
                <c:pt idx="182">
                  <c:v>12.84</c:v>
                </c:pt>
                <c:pt idx="183">
                  <c:v>12.82</c:v>
                </c:pt>
                <c:pt idx="184">
                  <c:v>12.71</c:v>
                </c:pt>
                <c:pt idx="185">
                  <c:v>11.33</c:v>
                </c:pt>
                <c:pt idx="186">
                  <c:v>11.02</c:v>
                </c:pt>
                <c:pt idx="187">
                  <c:v>10.18</c:v>
                </c:pt>
                <c:pt idx="188">
                  <c:v>10.42</c:v>
                </c:pt>
                <c:pt idx="189">
                  <c:v>8.68</c:v>
                </c:pt>
                <c:pt idx="190">
                  <c:v>8.6199999999999992</c:v>
                </c:pt>
                <c:pt idx="191">
                  <c:v>8.57</c:v>
                </c:pt>
                <c:pt idx="192">
                  <c:v>8.5500000000000007</c:v>
                </c:pt>
                <c:pt idx="193">
                  <c:v>9.5500000000000007</c:v>
                </c:pt>
                <c:pt idx="194">
                  <c:v>9.6300000000000008</c:v>
                </c:pt>
                <c:pt idx="195">
                  <c:v>9.5500000000000007</c:v>
                </c:pt>
                <c:pt idx="196">
                  <c:v>9.58</c:v>
                </c:pt>
                <c:pt idx="197">
                  <c:v>8.36</c:v>
                </c:pt>
                <c:pt idx="198">
                  <c:v>8.36</c:v>
                </c:pt>
                <c:pt idx="199">
                  <c:v>8.5500000000000007</c:v>
                </c:pt>
                <c:pt idx="200">
                  <c:v>8.42</c:v>
                </c:pt>
                <c:pt idx="201">
                  <c:v>8.48</c:v>
                </c:pt>
                <c:pt idx="202">
                  <c:v>9.2899999999999991</c:v>
                </c:pt>
                <c:pt idx="203">
                  <c:v>9.1</c:v>
                </c:pt>
                <c:pt idx="204">
                  <c:v>9.1</c:v>
                </c:pt>
                <c:pt idx="205">
                  <c:v>9.09</c:v>
                </c:pt>
                <c:pt idx="206">
                  <c:v>7.68</c:v>
                </c:pt>
                <c:pt idx="207">
                  <c:v>7.89</c:v>
                </c:pt>
                <c:pt idx="208">
                  <c:v>7.24</c:v>
                </c:pt>
                <c:pt idx="209">
                  <c:v>7.25</c:v>
                </c:pt>
                <c:pt idx="210">
                  <c:v>7.26</c:v>
                </c:pt>
                <c:pt idx="211">
                  <c:v>7.05</c:v>
                </c:pt>
                <c:pt idx="212">
                  <c:v>9.6</c:v>
                </c:pt>
                <c:pt idx="213">
                  <c:v>9.8000000000000007</c:v>
                </c:pt>
                <c:pt idx="214">
                  <c:v>9.6</c:v>
                </c:pt>
                <c:pt idx="215">
                  <c:v>13.18</c:v>
                </c:pt>
                <c:pt idx="216">
                  <c:v>13.2</c:v>
                </c:pt>
                <c:pt idx="217">
                  <c:v>13.32</c:v>
                </c:pt>
                <c:pt idx="218">
                  <c:v>13.41</c:v>
                </c:pt>
                <c:pt idx="219">
                  <c:v>7.66</c:v>
                </c:pt>
                <c:pt idx="220">
                  <c:v>7.54</c:v>
                </c:pt>
                <c:pt idx="221">
                  <c:v>9.66</c:v>
                </c:pt>
                <c:pt idx="222">
                  <c:v>9.73</c:v>
                </c:pt>
                <c:pt idx="223">
                  <c:v>9.7200000000000006</c:v>
                </c:pt>
                <c:pt idx="224">
                  <c:v>9.9600000000000009</c:v>
                </c:pt>
                <c:pt idx="225">
                  <c:v>10.06</c:v>
                </c:pt>
                <c:pt idx="226">
                  <c:v>10.37</c:v>
                </c:pt>
                <c:pt idx="227">
                  <c:v>10.68</c:v>
                </c:pt>
                <c:pt idx="228">
                  <c:v>10.33</c:v>
                </c:pt>
                <c:pt idx="229">
                  <c:v>8.91</c:v>
                </c:pt>
                <c:pt idx="230">
                  <c:v>10.61</c:v>
                </c:pt>
                <c:pt idx="231">
                  <c:v>10.27</c:v>
                </c:pt>
                <c:pt idx="232">
                  <c:v>9.66</c:v>
                </c:pt>
                <c:pt idx="233">
                  <c:v>9.8699999999999992</c:v>
                </c:pt>
                <c:pt idx="234">
                  <c:v>9.93</c:v>
                </c:pt>
                <c:pt idx="235">
                  <c:v>9.3000000000000007</c:v>
                </c:pt>
                <c:pt idx="236">
                  <c:v>8.9499999999999993</c:v>
                </c:pt>
                <c:pt idx="237">
                  <c:v>9.2200000000000006</c:v>
                </c:pt>
                <c:pt idx="238">
                  <c:v>9.09</c:v>
                </c:pt>
                <c:pt idx="239">
                  <c:v>9.1300000000000008</c:v>
                </c:pt>
                <c:pt idx="240">
                  <c:v>9.14</c:v>
                </c:pt>
                <c:pt idx="241">
                  <c:v>8.7799999999999994</c:v>
                </c:pt>
                <c:pt idx="242">
                  <c:v>8.5500000000000007</c:v>
                </c:pt>
                <c:pt idx="243">
                  <c:v>8.73</c:v>
                </c:pt>
                <c:pt idx="244">
                  <c:v>8.74</c:v>
                </c:pt>
                <c:pt idx="245">
                  <c:v>12.63</c:v>
                </c:pt>
                <c:pt idx="246">
                  <c:v>10.36</c:v>
                </c:pt>
                <c:pt idx="247">
                  <c:v>10.4</c:v>
                </c:pt>
                <c:pt idx="248">
                  <c:v>10.26</c:v>
                </c:pt>
                <c:pt idx="249">
                  <c:v>10.43</c:v>
                </c:pt>
                <c:pt idx="250">
                  <c:v>10.96</c:v>
                </c:pt>
                <c:pt idx="251">
                  <c:v>11.07</c:v>
                </c:pt>
                <c:pt idx="252">
                  <c:v>11.72</c:v>
                </c:pt>
                <c:pt idx="253">
                  <c:v>11.62</c:v>
                </c:pt>
                <c:pt idx="254">
                  <c:v>11.57</c:v>
                </c:pt>
                <c:pt idx="255">
                  <c:v>11.54</c:v>
                </c:pt>
                <c:pt idx="256">
                  <c:v>10.31</c:v>
                </c:pt>
                <c:pt idx="257">
                  <c:v>10.35</c:v>
                </c:pt>
                <c:pt idx="258">
                  <c:v>10.55</c:v>
                </c:pt>
                <c:pt idx="259">
                  <c:v>7.65</c:v>
                </c:pt>
                <c:pt idx="260">
                  <c:v>7.81</c:v>
                </c:pt>
                <c:pt idx="261">
                  <c:v>11.07</c:v>
                </c:pt>
                <c:pt idx="262">
                  <c:v>11.2</c:v>
                </c:pt>
                <c:pt idx="263">
                  <c:v>11.01</c:v>
                </c:pt>
                <c:pt idx="264">
                  <c:v>11.13</c:v>
                </c:pt>
                <c:pt idx="265">
                  <c:v>10.61</c:v>
                </c:pt>
                <c:pt idx="266">
                  <c:v>10.88</c:v>
                </c:pt>
                <c:pt idx="267">
                  <c:v>10.84</c:v>
                </c:pt>
                <c:pt idx="268">
                  <c:v>10.72</c:v>
                </c:pt>
                <c:pt idx="269">
                  <c:v>10.81</c:v>
                </c:pt>
                <c:pt idx="270">
                  <c:v>10.34</c:v>
                </c:pt>
                <c:pt idx="271">
                  <c:v>10.97</c:v>
                </c:pt>
                <c:pt idx="272">
                  <c:v>10.86</c:v>
                </c:pt>
                <c:pt idx="273">
                  <c:v>10.73</c:v>
                </c:pt>
                <c:pt idx="274">
                  <c:v>10.89</c:v>
                </c:pt>
                <c:pt idx="275">
                  <c:v>10.3</c:v>
                </c:pt>
                <c:pt idx="276">
                  <c:v>10.119999999999999</c:v>
                </c:pt>
                <c:pt idx="277">
                  <c:v>10.26</c:v>
                </c:pt>
                <c:pt idx="278">
                  <c:v>10.029999999999999</c:v>
                </c:pt>
                <c:pt idx="279">
                  <c:v>10.18</c:v>
                </c:pt>
                <c:pt idx="280">
                  <c:v>12.61</c:v>
                </c:pt>
                <c:pt idx="281">
                  <c:v>12.76</c:v>
                </c:pt>
                <c:pt idx="282">
                  <c:v>12.52</c:v>
                </c:pt>
                <c:pt idx="283">
                  <c:v>12.5</c:v>
                </c:pt>
                <c:pt idx="284">
                  <c:v>12.93</c:v>
                </c:pt>
                <c:pt idx="285">
                  <c:v>14</c:v>
                </c:pt>
                <c:pt idx="286">
                  <c:v>14.06</c:v>
                </c:pt>
                <c:pt idx="287">
                  <c:v>8.42</c:v>
                </c:pt>
                <c:pt idx="288">
                  <c:v>8.32</c:v>
                </c:pt>
                <c:pt idx="289">
                  <c:v>8.44</c:v>
                </c:pt>
                <c:pt idx="290">
                  <c:v>9.32</c:v>
                </c:pt>
                <c:pt idx="291">
                  <c:v>9.1</c:v>
                </c:pt>
                <c:pt idx="292">
                  <c:v>11.13</c:v>
                </c:pt>
                <c:pt idx="293">
                  <c:v>10.73</c:v>
                </c:pt>
                <c:pt idx="294">
                  <c:v>10.86</c:v>
                </c:pt>
                <c:pt idx="295">
                  <c:v>10.8</c:v>
                </c:pt>
                <c:pt idx="296">
                  <c:v>10.76</c:v>
                </c:pt>
                <c:pt idx="297">
                  <c:v>10.67</c:v>
                </c:pt>
                <c:pt idx="298">
                  <c:v>11.48</c:v>
                </c:pt>
                <c:pt idx="299">
                  <c:v>11.47</c:v>
                </c:pt>
                <c:pt idx="300">
                  <c:v>11.54</c:v>
                </c:pt>
                <c:pt idx="301">
                  <c:v>11.51</c:v>
                </c:pt>
                <c:pt idx="302">
                  <c:v>11.42</c:v>
                </c:pt>
                <c:pt idx="303">
                  <c:v>11.64</c:v>
                </c:pt>
                <c:pt idx="304">
                  <c:v>7.76</c:v>
                </c:pt>
                <c:pt idx="305">
                  <c:v>7.72</c:v>
                </c:pt>
                <c:pt idx="306">
                  <c:v>7.75</c:v>
                </c:pt>
                <c:pt idx="307">
                  <c:v>7.62</c:v>
                </c:pt>
                <c:pt idx="308">
                  <c:v>9.61</c:v>
                </c:pt>
                <c:pt idx="309">
                  <c:v>9.61</c:v>
                </c:pt>
                <c:pt idx="310">
                  <c:v>9.52</c:v>
                </c:pt>
                <c:pt idx="311">
                  <c:v>9.6300000000000008</c:v>
                </c:pt>
                <c:pt idx="312">
                  <c:v>11.42</c:v>
                </c:pt>
                <c:pt idx="313">
                  <c:v>11.18</c:v>
                </c:pt>
                <c:pt idx="314">
                  <c:v>11.63</c:v>
                </c:pt>
                <c:pt idx="315">
                  <c:v>11.52</c:v>
                </c:pt>
                <c:pt idx="316">
                  <c:v>11.68</c:v>
                </c:pt>
                <c:pt idx="317">
                  <c:v>9.84</c:v>
                </c:pt>
                <c:pt idx="318">
                  <c:v>9.86</c:v>
                </c:pt>
                <c:pt idx="319">
                  <c:v>11.13</c:v>
                </c:pt>
                <c:pt idx="320">
                  <c:v>11.32</c:v>
                </c:pt>
                <c:pt idx="321">
                  <c:v>11.35</c:v>
                </c:pt>
                <c:pt idx="322">
                  <c:v>11.05</c:v>
                </c:pt>
                <c:pt idx="323">
                  <c:v>10.8</c:v>
                </c:pt>
                <c:pt idx="324">
                  <c:v>10.75</c:v>
                </c:pt>
                <c:pt idx="325">
                  <c:v>10.63</c:v>
                </c:pt>
                <c:pt idx="326">
                  <c:v>10.78</c:v>
                </c:pt>
                <c:pt idx="327">
                  <c:v>10.57</c:v>
                </c:pt>
                <c:pt idx="328">
                  <c:v>11.73</c:v>
                </c:pt>
                <c:pt idx="329">
                  <c:v>12.17</c:v>
                </c:pt>
                <c:pt idx="330">
                  <c:v>10.31</c:v>
                </c:pt>
                <c:pt idx="331">
                  <c:v>13.3</c:v>
                </c:pt>
                <c:pt idx="332">
                  <c:v>13.39</c:v>
                </c:pt>
                <c:pt idx="333">
                  <c:v>13.12</c:v>
                </c:pt>
                <c:pt idx="334">
                  <c:v>9.07</c:v>
                </c:pt>
                <c:pt idx="335">
                  <c:v>9.2200000000000006</c:v>
                </c:pt>
                <c:pt idx="336">
                  <c:v>11.89</c:v>
                </c:pt>
                <c:pt idx="337">
                  <c:v>11.79</c:v>
                </c:pt>
                <c:pt idx="338">
                  <c:v>11.92</c:v>
                </c:pt>
                <c:pt idx="339">
                  <c:v>9.15</c:v>
                </c:pt>
                <c:pt idx="340">
                  <c:v>9.27</c:v>
                </c:pt>
                <c:pt idx="341">
                  <c:v>11.05</c:v>
                </c:pt>
                <c:pt idx="342">
                  <c:v>10.4</c:v>
                </c:pt>
                <c:pt idx="343">
                  <c:v>10.39</c:v>
                </c:pt>
                <c:pt idx="344">
                  <c:v>10.23</c:v>
                </c:pt>
                <c:pt idx="345">
                  <c:v>10.32</c:v>
                </c:pt>
                <c:pt idx="346">
                  <c:v>10.220000000000001</c:v>
                </c:pt>
                <c:pt idx="347">
                  <c:v>12.03</c:v>
                </c:pt>
                <c:pt idx="348">
                  <c:v>12.18</c:v>
                </c:pt>
                <c:pt idx="349">
                  <c:v>11.98</c:v>
                </c:pt>
                <c:pt idx="350">
                  <c:v>9.5399999999999991</c:v>
                </c:pt>
                <c:pt idx="351">
                  <c:v>9.6199999999999992</c:v>
                </c:pt>
                <c:pt idx="352">
                  <c:v>9.52</c:v>
                </c:pt>
                <c:pt idx="353">
                  <c:v>9.26</c:v>
                </c:pt>
                <c:pt idx="354">
                  <c:v>12.92</c:v>
                </c:pt>
                <c:pt idx="355">
                  <c:v>13.03</c:v>
                </c:pt>
                <c:pt idx="356">
                  <c:v>13.05</c:v>
                </c:pt>
                <c:pt idx="357">
                  <c:v>11.76</c:v>
                </c:pt>
                <c:pt idx="358">
                  <c:v>11.65</c:v>
                </c:pt>
                <c:pt idx="359">
                  <c:v>11.68</c:v>
                </c:pt>
                <c:pt idx="360">
                  <c:v>11.94</c:v>
                </c:pt>
                <c:pt idx="361">
                  <c:v>11.82</c:v>
                </c:pt>
                <c:pt idx="362">
                  <c:v>11.78</c:v>
                </c:pt>
                <c:pt idx="363">
                  <c:v>11.39</c:v>
                </c:pt>
                <c:pt idx="364">
                  <c:v>11.7</c:v>
                </c:pt>
                <c:pt idx="365">
                  <c:v>12.04</c:v>
                </c:pt>
                <c:pt idx="366">
                  <c:v>12.22</c:v>
                </c:pt>
                <c:pt idx="367">
                  <c:v>11.14</c:v>
                </c:pt>
                <c:pt idx="368">
                  <c:v>11.17</c:v>
                </c:pt>
                <c:pt idx="369">
                  <c:v>11.3</c:v>
                </c:pt>
                <c:pt idx="370">
                  <c:v>11.29</c:v>
                </c:pt>
                <c:pt idx="371">
                  <c:v>8.25</c:v>
                </c:pt>
                <c:pt idx="372">
                  <c:v>8.23</c:v>
                </c:pt>
                <c:pt idx="373">
                  <c:v>8.1300000000000008</c:v>
                </c:pt>
                <c:pt idx="374">
                  <c:v>8.11</c:v>
                </c:pt>
                <c:pt idx="375">
                  <c:v>8.15</c:v>
                </c:pt>
                <c:pt idx="376">
                  <c:v>7.94</c:v>
                </c:pt>
                <c:pt idx="377">
                  <c:v>9.94</c:v>
                </c:pt>
                <c:pt idx="378">
                  <c:v>10.029999999999999</c:v>
                </c:pt>
                <c:pt idx="379">
                  <c:v>9.69</c:v>
                </c:pt>
                <c:pt idx="380">
                  <c:v>9.6999999999999993</c:v>
                </c:pt>
                <c:pt idx="381">
                  <c:v>9.59</c:v>
                </c:pt>
                <c:pt idx="382">
                  <c:v>8.0399999999999991</c:v>
                </c:pt>
                <c:pt idx="383">
                  <c:v>8.08</c:v>
                </c:pt>
                <c:pt idx="384">
                  <c:v>7.84</c:v>
                </c:pt>
                <c:pt idx="385">
                  <c:v>13.93</c:v>
                </c:pt>
                <c:pt idx="386">
                  <c:v>14.05</c:v>
                </c:pt>
                <c:pt idx="387">
                  <c:v>13.9</c:v>
                </c:pt>
                <c:pt idx="388">
                  <c:v>13.87</c:v>
                </c:pt>
                <c:pt idx="389">
                  <c:v>13.86</c:v>
                </c:pt>
                <c:pt idx="390">
                  <c:v>13.85</c:v>
                </c:pt>
                <c:pt idx="391">
                  <c:v>10.78</c:v>
                </c:pt>
                <c:pt idx="392">
                  <c:v>10.72</c:v>
                </c:pt>
                <c:pt idx="393">
                  <c:v>10.52</c:v>
                </c:pt>
                <c:pt idx="394">
                  <c:v>10.9</c:v>
                </c:pt>
                <c:pt idx="395">
                  <c:v>10.67</c:v>
                </c:pt>
                <c:pt idx="396">
                  <c:v>11.23</c:v>
                </c:pt>
                <c:pt idx="397">
                  <c:v>11.49</c:v>
                </c:pt>
                <c:pt idx="398">
                  <c:v>8.99</c:v>
                </c:pt>
                <c:pt idx="399">
                  <c:v>8.9700000000000006</c:v>
                </c:pt>
                <c:pt idx="400">
                  <c:v>12.68</c:v>
                </c:pt>
                <c:pt idx="401">
                  <c:v>12.68</c:v>
                </c:pt>
                <c:pt idx="402">
                  <c:v>12.51</c:v>
                </c:pt>
                <c:pt idx="403">
                  <c:v>11.43</c:v>
                </c:pt>
                <c:pt idx="404">
                  <c:v>11.8</c:v>
                </c:pt>
                <c:pt idx="405">
                  <c:v>11.83</c:v>
                </c:pt>
                <c:pt idx="406">
                  <c:v>12.07</c:v>
                </c:pt>
                <c:pt idx="407">
                  <c:v>11.97</c:v>
                </c:pt>
                <c:pt idx="408">
                  <c:v>12.07</c:v>
                </c:pt>
                <c:pt idx="409">
                  <c:v>12.18</c:v>
                </c:pt>
                <c:pt idx="410">
                  <c:v>11.89</c:v>
                </c:pt>
                <c:pt idx="411">
                  <c:v>11.89</c:v>
                </c:pt>
                <c:pt idx="412">
                  <c:v>8.16</c:v>
                </c:pt>
                <c:pt idx="413">
                  <c:v>8.3000000000000007</c:v>
                </c:pt>
                <c:pt idx="414">
                  <c:v>8.44</c:v>
                </c:pt>
                <c:pt idx="415">
                  <c:v>8.42</c:v>
                </c:pt>
                <c:pt idx="416">
                  <c:v>10.82</c:v>
                </c:pt>
                <c:pt idx="417">
                  <c:v>10.9</c:v>
                </c:pt>
                <c:pt idx="418">
                  <c:v>11.05</c:v>
                </c:pt>
                <c:pt idx="419">
                  <c:v>10.89</c:v>
                </c:pt>
                <c:pt idx="420">
                  <c:v>10.86</c:v>
                </c:pt>
                <c:pt idx="421">
                  <c:v>12.63</c:v>
                </c:pt>
                <c:pt idx="422">
                  <c:v>12.46</c:v>
                </c:pt>
                <c:pt idx="423">
                  <c:v>12.71</c:v>
                </c:pt>
                <c:pt idx="424">
                  <c:v>12.47</c:v>
                </c:pt>
                <c:pt idx="425">
                  <c:v>12.51</c:v>
                </c:pt>
                <c:pt idx="426">
                  <c:v>9.6999999999999993</c:v>
                </c:pt>
                <c:pt idx="427">
                  <c:v>10.96</c:v>
                </c:pt>
                <c:pt idx="428">
                  <c:v>10.83</c:v>
                </c:pt>
                <c:pt idx="429">
                  <c:v>11</c:v>
                </c:pt>
                <c:pt idx="430">
                  <c:v>11.58</c:v>
                </c:pt>
                <c:pt idx="431">
                  <c:v>11.36</c:v>
                </c:pt>
                <c:pt idx="432">
                  <c:v>11.41</c:v>
                </c:pt>
                <c:pt idx="433">
                  <c:v>11.27</c:v>
                </c:pt>
                <c:pt idx="434">
                  <c:v>11.44</c:v>
                </c:pt>
                <c:pt idx="435">
                  <c:v>11.13</c:v>
                </c:pt>
                <c:pt idx="436">
                  <c:v>10.98</c:v>
                </c:pt>
                <c:pt idx="437">
                  <c:v>9.7799999999999994</c:v>
                </c:pt>
                <c:pt idx="438">
                  <c:v>9.9499999999999993</c:v>
                </c:pt>
                <c:pt idx="439">
                  <c:v>11.23</c:v>
                </c:pt>
                <c:pt idx="440">
                  <c:v>11.26</c:v>
                </c:pt>
                <c:pt idx="441">
                  <c:v>11.1</c:v>
                </c:pt>
                <c:pt idx="442">
                  <c:v>11.12</c:v>
                </c:pt>
                <c:pt idx="443">
                  <c:v>11.11</c:v>
                </c:pt>
                <c:pt idx="444">
                  <c:v>11.18</c:v>
                </c:pt>
                <c:pt idx="445">
                  <c:v>11.16</c:v>
                </c:pt>
                <c:pt idx="446">
                  <c:v>11.37</c:v>
                </c:pt>
                <c:pt idx="447">
                  <c:v>11.06</c:v>
                </c:pt>
                <c:pt idx="448">
                  <c:v>11.23</c:v>
                </c:pt>
                <c:pt idx="449">
                  <c:v>10.51</c:v>
                </c:pt>
                <c:pt idx="450">
                  <c:v>10.65</c:v>
                </c:pt>
                <c:pt idx="451">
                  <c:v>10.6</c:v>
                </c:pt>
                <c:pt idx="452">
                  <c:v>10.17</c:v>
                </c:pt>
                <c:pt idx="453">
                  <c:v>10.26</c:v>
                </c:pt>
                <c:pt idx="454">
                  <c:v>14</c:v>
                </c:pt>
                <c:pt idx="455">
                  <c:v>14</c:v>
                </c:pt>
                <c:pt idx="456">
                  <c:v>14.23</c:v>
                </c:pt>
                <c:pt idx="457">
                  <c:v>14.15</c:v>
                </c:pt>
                <c:pt idx="458">
                  <c:v>14.13</c:v>
                </c:pt>
                <c:pt idx="459">
                  <c:v>14.21</c:v>
                </c:pt>
                <c:pt idx="460">
                  <c:v>14.2</c:v>
                </c:pt>
                <c:pt idx="461">
                  <c:v>8.99</c:v>
                </c:pt>
                <c:pt idx="462">
                  <c:v>9.19</c:v>
                </c:pt>
                <c:pt idx="463">
                  <c:v>9.19</c:v>
                </c:pt>
                <c:pt idx="464">
                  <c:v>7.07</c:v>
                </c:pt>
                <c:pt idx="465">
                  <c:v>9.61</c:v>
                </c:pt>
                <c:pt idx="466">
                  <c:v>9.82</c:v>
                </c:pt>
                <c:pt idx="467">
                  <c:v>10.01</c:v>
                </c:pt>
                <c:pt idx="468">
                  <c:v>9.8000000000000007</c:v>
                </c:pt>
                <c:pt idx="469">
                  <c:v>9.82</c:v>
                </c:pt>
                <c:pt idx="470">
                  <c:v>9.5399999999999991</c:v>
                </c:pt>
                <c:pt idx="471">
                  <c:v>12.24</c:v>
                </c:pt>
                <c:pt idx="472">
                  <c:v>12.37</c:v>
                </c:pt>
                <c:pt idx="473">
                  <c:v>12.25</c:v>
                </c:pt>
                <c:pt idx="474">
                  <c:v>8.73</c:v>
                </c:pt>
                <c:pt idx="475">
                  <c:v>8.09</c:v>
                </c:pt>
                <c:pt idx="476">
                  <c:v>8.0399999999999991</c:v>
                </c:pt>
                <c:pt idx="477">
                  <c:v>9.33</c:v>
                </c:pt>
                <c:pt idx="478">
                  <c:v>9.25</c:v>
                </c:pt>
                <c:pt idx="479">
                  <c:v>9.2899999999999991</c:v>
                </c:pt>
                <c:pt idx="480">
                  <c:v>11.15</c:v>
                </c:pt>
                <c:pt idx="481">
                  <c:v>10.91</c:v>
                </c:pt>
                <c:pt idx="482">
                  <c:v>11.1</c:v>
                </c:pt>
                <c:pt idx="483">
                  <c:v>10.77</c:v>
                </c:pt>
                <c:pt idx="484">
                  <c:v>10.9</c:v>
                </c:pt>
                <c:pt idx="485">
                  <c:v>10.88</c:v>
                </c:pt>
                <c:pt idx="486">
                  <c:v>10.84</c:v>
                </c:pt>
                <c:pt idx="487">
                  <c:v>10.98</c:v>
                </c:pt>
                <c:pt idx="488">
                  <c:v>10.89</c:v>
                </c:pt>
                <c:pt idx="489">
                  <c:v>11.11</c:v>
                </c:pt>
                <c:pt idx="490">
                  <c:v>11.09</c:v>
                </c:pt>
                <c:pt idx="491">
                  <c:v>10.95</c:v>
                </c:pt>
                <c:pt idx="492">
                  <c:v>10.82</c:v>
                </c:pt>
                <c:pt idx="493">
                  <c:v>11.21</c:v>
                </c:pt>
                <c:pt idx="494">
                  <c:v>11.48</c:v>
                </c:pt>
                <c:pt idx="495">
                  <c:v>10.11</c:v>
                </c:pt>
                <c:pt idx="496">
                  <c:v>9.9499999999999993</c:v>
                </c:pt>
                <c:pt idx="497">
                  <c:v>11.41</c:v>
                </c:pt>
                <c:pt idx="498">
                  <c:v>11.3</c:v>
                </c:pt>
                <c:pt idx="499">
                  <c:v>11.02</c:v>
                </c:pt>
                <c:pt idx="500">
                  <c:v>11.3</c:v>
                </c:pt>
                <c:pt idx="501">
                  <c:v>10.61</c:v>
                </c:pt>
                <c:pt idx="502">
                  <c:v>10.83</c:v>
                </c:pt>
                <c:pt idx="503">
                  <c:v>10.68</c:v>
                </c:pt>
                <c:pt idx="504">
                  <c:v>11.62</c:v>
                </c:pt>
                <c:pt idx="505">
                  <c:v>11.73</c:v>
                </c:pt>
                <c:pt idx="506">
                  <c:v>8.91</c:v>
                </c:pt>
                <c:pt idx="507">
                  <c:v>10.85</c:v>
                </c:pt>
                <c:pt idx="508">
                  <c:v>11.09</c:v>
                </c:pt>
                <c:pt idx="509">
                  <c:v>10.93</c:v>
                </c:pt>
                <c:pt idx="510">
                  <c:v>10.94</c:v>
                </c:pt>
                <c:pt idx="511">
                  <c:v>10.95</c:v>
                </c:pt>
                <c:pt idx="512">
                  <c:v>11.48</c:v>
                </c:pt>
                <c:pt idx="513">
                  <c:v>11.54</c:v>
                </c:pt>
                <c:pt idx="514">
                  <c:v>11.72</c:v>
                </c:pt>
                <c:pt idx="515">
                  <c:v>11.85</c:v>
                </c:pt>
                <c:pt idx="516">
                  <c:v>10.24</c:v>
                </c:pt>
                <c:pt idx="517">
                  <c:v>10.66</c:v>
                </c:pt>
                <c:pt idx="518">
                  <c:v>8.57</c:v>
                </c:pt>
                <c:pt idx="519">
                  <c:v>8.5</c:v>
                </c:pt>
                <c:pt idx="520">
                  <c:v>8.4700000000000006</c:v>
                </c:pt>
                <c:pt idx="521">
                  <c:v>8.6999999999999993</c:v>
                </c:pt>
                <c:pt idx="522">
                  <c:v>8.48</c:v>
                </c:pt>
                <c:pt idx="523">
                  <c:v>8.64</c:v>
                </c:pt>
                <c:pt idx="524">
                  <c:v>8.7100000000000009</c:v>
                </c:pt>
                <c:pt idx="525">
                  <c:v>8.92</c:v>
                </c:pt>
                <c:pt idx="526">
                  <c:v>8.75</c:v>
                </c:pt>
                <c:pt idx="527">
                  <c:v>8.93</c:v>
                </c:pt>
                <c:pt idx="528">
                  <c:v>8.91</c:v>
                </c:pt>
                <c:pt idx="529">
                  <c:v>7.34</c:v>
                </c:pt>
                <c:pt idx="530">
                  <c:v>14.34</c:v>
                </c:pt>
                <c:pt idx="531">
                  <c:v>14.46</c:v>
                </c:pt>
                <c:pt idx="532">
                  <c:v>14.4</c:v>
                </c:pt>
                <c:pt idx="533">
                  <c:v>14.24</c:v>
                </c:pt>
                <c:pt idx="534">
                  <c:v>14.16</c:v>
                </c:pt>
                <c:pt idx="535">
                  <c:v>12.91</c:v>
                </c:pt>
                <c:pt idx="536">
                  <c:v>9.1300000000000008</c:v>
                </c:pt>
                <c:pt idx="537">
                  <c:v>9.26</c:v>
                </c:pt>
                <c:pt idx="538">
                  <c:v>9.32</c:v>
                </c:pt>
                <c:pt idx="539">
                  <c:v>9.39</c:v>
                </c:pt>
                <c:pt idx="540">
                  <c:v>9.44</c:v>
                </c:pt>
                <c:pt idx="541">
                  <c:v>9.24</c:v>
                </c:pt>
                <c:pt idx="542">
                  <c:v>9.51</c:v>
                </c:pt>
                <c:pt idx="543">
                  <c:v>9.32</c:v>
                </c:pt>
                <c:pt idx="544">
                  <c:v>12.58</c:v>
                </c:pt>
                <c:pt idx="545">
                  <c:v>9.64</c:v>
                </c:pt>
                <c:pt idx="546">
                  <c:v>9.64</c:v>
                </c:pt>
                <c:pt idx="547">
                  <c:v>9.44</c:v>
                </c:pt>
                <c:pt idx="548">
                  <c:v>9.7799999999999994</c:v>
                </c:pt>
                <c:pt idx="549">
                  <c:v>11.07</c:v>
                </c:pt>
                <c:pt idx="550">
                  <c:v>10.91</c:v>
                </c:pt>
                <c:pt idx="551">
                  <c:v>10.98</c:v>
                </c:pt>
                <c:pt idx="552">
                  <c:v>11.01</c:v>
                </c:pt>
                <c:pt idx="553">
                  <c:v>9.4499999999999993</c:v>
                </c:pt>
                <c:pt idx="554">
                  <c:v>9.61</c:v>
                </c:pt>
                <c:pt idx="555">
                  <c:v>9.73</c:v>
                </c:pt>
                <c:pt idx="556">
                  <c:v>9.6199999999999992</c:v>
                </c:pt>
                <c:pt idx="557">
                  <c:v>9.5</c:v>
                </c:pt>
                <c:pt idx="558">
                  <c:v>11.9</c:v>
                </c:pt>
                <c:pt idx="559">
                  <c:v>11.71</c:v>
                </c:pt>
                <c:pt idx="560">
                  <c:v>11.76</c:v>
                </c:pt>
                <c:pt idx="561">
                  <c:v>11.68</c:v>
                </c:pt>
                <c:pt idx="562">
                  <c:v>11.82</c:v>
                </c:pt>
                <c:pt idx="563">
                  <c:v>10.27</c:v>
                </c:pt>
                <c:pt idx="564">
                  <c:v>10.27</c:v>
                </c:pt>
                <c:pt idx="565">
                  <c:v>12.25</c:v>
                </c:pt>
                <c:pt idx="566">
                  <c:v>9.3000000000000007</c:v>
                </c:pt>
                <c:pt idx="567">
                  <c:v>9.41</c:v>
                </c:pt>
                <c:pt idx="568">
                  <c:v>9.24</c:v>
                </c:pt>
                <c:pt idx="569">
                  <c:v>9.11</c:v>
                </c:pt>
                <c:pt idx="570">
                  <c:v>9.44</c:v>
                </c:pt>
                <c:pt idx="571">
                  <c:v>11.21</c:v>
                </c:pt>
                <c:pt idx="572">
                  <c:v>11.17</c:v>
                </c:pt>
                <c:pt idx="573">
                  <c:v>10.93</c:v>
                </c:pt>
                <c:pt idx="574">
                  <c:v>11.5</c:v>
                </c:pt>
                <c:pt idx="575">
                  <c:v>11.5</c:v>
                </c:pt>
                <c:pt idx="576">
                  <c:v>7</c:v>
                </c:pt>
                <c:pt idx="577">
                  <c:v>7</c:v>
                </c:pt>
                <c:pt idx="578">
                  <c:v>7.04</c:v>
                </c:pt>
                <c:pt idx="579">
                  <c:v>10.54</c:v>
                </c:pt>
                <c:pt idx="580">
                  <c:v>10.43</c:v>
                </c:pt>
                <c:pt idx="581">
                  <c:v>10.68</c:v>
                </c:pt>
                <c:pt idx="582">
                  <c:v>8.4600000000000009</c:v>
                </c:pt>
                <c:pt idx="583">
                  <c:v>12.21</c:v>
                </c:pt>
                <c:pt idx="584">
                  <c:v>12.09</c:v>
                </c:pt>
                <c:pt idx="585">
                  <c:v>12.16</c:v>
                </c:pt>
                <c:pt idx="586">
                  <c:v>9.77</c:v>
                </c:pt>
                <c:pt idx="587">
                  <c:v>9.81</c:v>
                </c:pt>
                <c:pt idx="588">
                  <c:v>9.93</c:v>
                </c:pt>
                <c:pt idx="589">
                  <c:v>9.84</c:v>
                </c:pt>
                <c:pt idx="590">
                  <c:v>9.89</c:v>
                </c:pt>
                <c:pt idx="591">
                  <c:v>10.59</c:v>
                </c:pt>
                <c:pt idx="592">
                  <c:v>13.01</c:v>
                </c:pt>
                <c:pt idx="593">
                  <c:v>12.99</c:v>
                </c:pt>
                <c:pt idx="594">
                  <c:v>12.93</c:v>
                </c:pt>
                <c:pt idx="595">
                  <c:v>11.44</c:v>
                </c:pt>
                <c:pt idx="596">
                  <c:v>11.83</c:v>
                </c:pt>
                <c:pt idx="597">
                  <c:v>11.1</c:v>
                </c:pt>
                <c:pt idx="598">
                  <c:v>11.26</c:v>
                </c:pt>
                <c:pt idx="599">
                  <c:v>11.98</c:v>
                </c:pt>
                <c:pt idx="600">
                  <c:v>11.62</c:v>
                </c:pt>
                <c:pt idx="601">
                  <c:v>9.15</c:v>
                </c:pt>
                <c:pt idx="602">
                  <c:v>10.74</c:v>
                </c:pt>
                <c:pt idx="603">
                  <c:v>10.69</c:v>
                </c:pt>
                <c:pt idx="604">
                  <c:v>10.82</c:v>
                </c:pt>
                <c:pt idx="605">
                  <c:v>10.46</c:v>
                </c:pt>
                <c:pt idx="606">
                  <c:v>10.34</c:v>
                </c:pt>
                <c:pt idx="607">
                  <c:v>10.58</c:v>
                </c:pt>
                <c:pt idx="608">
                  <c:v>10.87</c:v>
                </c:pt>
                <c:pt idx="609">
                  <c:v>10.92</c:v>
                </c:pt>
                <c:pt idx="610">
                  <c:v>10.87</c:v>
                </c:pt>
                <c:pt idx="611">
                  <c:v>9.86</c:v>
                </c:pt>
                <c:pt idx="612">
                  <c:v>10.19</c:v>
                </c:pt>
                <c:pt idx="613">
                  <c:v>10.35</c:v>
                </c:pt>
                <c:pt idx="614">
                  <c:v>10.3</c:v>
                </c:pt>
                <c:pt idx="615">
                  <c:v>10.34</c:v>
                </c:pt>
                <c:pt idx="616">
                  <c:v>10.38</c:v>
                </c:pt>
                <c:pt idx="617">
                  <c:v>10.53</c:v>
                </c:pt>
                <c:pt idx="618">
                  <c:v>10.119999999999999</c:v>
                </c:pt>
                <c:pt idx="619">
                  <c:v>10.35</c:v>
                </c:pt>
                <c:pt idx="620">
                  <c:v>7</c:v>
                </c:pt>
                <c:pt idx="621">
                  <c:v>7.04</c:v>
                </c:pt>
                <c:pt idx="622">
                  <c:v>7.12</c:v>
                </c:pt>
                <c:pt idx="623">
                  <c:v>7</c:v>
                </c:pt>
                <c:pt idx="624">
                  <c:v>11.91</c:v>
                </c:pt>
                <c:pt idx="625">
                  <c:v>11.85</c:v>
                </c:pt>
                <c:pt idx="626">
                  <c:v>9.85</c:v>
                </c:pt>
                <c:pt idx="627">
                  <c:v>9.89</c:v>
                </c:pt>
                <c:pt idx="628">
                  <c:v>10.23</c:v>
                </c:pt>
                <c:pt idx="629">
                  <c:v>12.47</c:v>
                </c:pt>
                <c:pt idx="630">
                  <c:v>12.35</c:v>
                </c:pt>
                <c:pt idx="631">
                  <c:v>12.62</c:v>
                </c:pt>
                <c:pt idx="632">
                  <c:v>12.54</c:v>
                </c:pt>
                <c:pt idx="633">
                  <c:v>10.88</c:v>
                </c:pt>
                <c:pt idx="634">
                  <c:v>10.94</c:v>
                </c:pt>
                <c:pt idx="635">
                  <c:v>10.88</c:v>
                </c:pt>
                <c:pt idx="636">
                  <c:v>10.38</c:v>
                </c:pt>
                <c:pt idx="637">
                  <c:v>10.14</c:v>
                </c:pt>
                <c:pt idx="638">
                  <c:v>9.98</c:v>
                </c:pt>
                <c:pt idx="639">
                  <c:v>9.69</c:v>
                </c:pt>
                <c:pt idx="640">
                  <c:v>9.99</c:v>
                </c:pt>
                <c:pt idx="641">
                  <c:v>9.82</c:v>
                </c:pt>
                <c:pt idx="642">
                  <c:v>9.5500000000000007</c:v>
                </c:pt>
                <c:pt idx="643">
                  <c:v>9.83</c:v>
                </c:pt>
                <c:pt idx="644">
                  <c:v>12.25</c:v>
                </c:pt>
                <c:pt idx="645">
                  <c:v>12.26</c:v>
                </c:pt>
                <c:pt idx="646">
                  <c:v>12.38</c:v>
                </c:pt>
                <c:pt idx="647">
                  <c:v>12.03</c:v>
                </c:pt>
                <c:pt idx="648">
                  <c:v>8.34</c:v>
                </c:pt>
                <c:pt idx="649">
                  <c:v>8.2899999999999991</c:v>
                </c:pt>
                <c:pt idx="650">
                  <c:v>8.35</c:v>
                </c:pt>
                <c:pt idx="651">
                  <c:v>8.35</c:v>
                </c:pt>
                <c:pt idx="652">
                  <c:v>8.3000000000000007</c:v>
                </c:pt>
                <c:pt idx="653">
                  <c:v>12.22</c:v>
                </c:pt>
                <c:pt idx="654">
                  <c:v>11.48</c:v>
                </c:pt>
                <c:pt idx="655">
                  <c:v>11.17</c:v>
                </c:pt>
                <c:pt idx="656">
                  <c:v>11.33</c:v>
                </c:pt>
                <c:pt idx="657">
                  <c:v>10.82</c:v>
                </c:pt>
                <c:pt idx="658">
                  <c:v>10.6</c:v>
                </c:pt>
                <c:pt idx="659">
                  <c:v>10.66</c:v>
                </c:pt>
                <c:pt idx="660">
                  <c:v>11.63</c:v>
                </c:pt>
                <c:pt idx="661">
                  <c:v>11.77</c:v>
                </c:pt>
                <c:pt idx="662">
                  <c:v>11.76</c:v>
                </c:pt>
                <c:pt idx="663">
                  <c:v>11.45</c:v>
                </c:pt>
                <c:pt idx="664">
                  <c:v>11.61</c:v>
                </c:pt>
                <c:pt idx="665">
                  <c:v>8.15</c:v>
                </c:pt>
                <c:pt idx="666">
                  <c:v>8.56</c:v>
                </c:pt>
                <c:pt idx="667">
                  <c:v>8.56</c:v>
                </c:pt>
                <c:pt idx="668">
                  <c:v>9.18</c:v>
                </c:pt>
                <c:pt idx="669">
                  <c:v>9.31</c:v>
                </c:pt>
                <c:pt idx="670">
                  <c:v>11.22</c:v>
                </c:pt>
                <c:pt idx="671">
                  <c:v>10.97</c:v>
                </c:pt>
                <c:pt idx="672">
                  <c:v>11.26</c:v>
                </c:pt>
                <c:pt idx="673">
                  <c:v>10.96</c:v>
                </c:pt>
                <c:pt idx="674">
                  <c:v>10.08</c:v>
                </c:pt>
                <c:pt idx="675">
                  <c:v>10.130000000000001</c:v>
                </c:pt>
                <c:pt idx="676">
                  <c:v>10.33</c:v>
                </c:pt>
                <c:pt idx="677">
                  <c:v>10.24</c:v>
                </c:pt>
                <c:pt idx="678">
                  <c:v>10.32</c:v>
                </c:pt>
                <c:pt idx="679">
                  <c:v>10.17</c:v>
                </c:pt>
                <c:pt idx="680">
                  <c:v>9.86</c:v>
                </c:pt>
                <c:pt idx="681">
                  <c:v>10.45</c:v>
                </c:pt>
                <c:pt idx="682">
                  <c:v>10.58</c:v>
                </c:pt>
                <c:pt idx="683">
                  <c:v>10.37</c:v>
                </c:pt>
                <c:pt idx="684">
                  <c:v>10.33</c:v>
                </c:pt>
                <c:pt idx="685">
                  <c:v>10.48</c:v>
                </c:pt>
                <c:pt idx="686">
                  <c:v>10.55</c:v>
                </c:pt>
                <c:pt idx="687">
                  <c:v>7.88</c:v>
                </c:pt>
                <c:pt idx="688">
                  <c:v>8.0500000000000007</c:v>
                </c:pt>
                <c:pt idx="689">
                  <c:v>8.16</c:v>
                </c:pt>
                <c:pt idx="690">
                  <c:v>7.74</c:v>
                </c:pt>
                <c:pt idx="691">
                  <c:v>8.11</c:v>
                </c:pt>
                <c:pt idx="692">
                  <c:v>11.28</c:v>
                </c:pt>
                <c:pt idx="693">
                  <c:v>11.37</c:v>
                </c:pt>
                <c:pt idx="694">
                  <c:v>10.59</c:v>
                </c:pt>
                <c:pt idx="695">
                  <c:v>10.89</c:v>
                </c:pt>
                <c:pt idx="696">
                  <c:v>10.65</c:v>
                </c:pt>
                <c:pt idx="697">
                  <c:v>10.53</c:v>
                </c:pt>
                <c:pt idx="698">
                  <c:v>10.85</c:v>
                </c:pt>
                <c:pt idx="699">
                  <c:v>10.71</c:v>
                </c:pt>
                <c:pt idx="700">
                  <c:v>13.31</c:v>
                </c:pt>
                <c:pt idx="701">
                  <c:v>13.27</c:v>
                </c:pt>
                <c:pt idx="702">
                  <c:v>13.05</c:v>
                </c:pt>
                <c:pt idx="703">
                  <c:v>13.17</c:v>
                </c:pt>
                <c:pt idx="704">
                  <c:v>12.28</c:v>
                </c:pt>
                <c:pt idx="705">
                  <c:v>12.4</c:v>
                </c:pt>
                <c:pt idx="706">
                  <c:v>12.28</c:v>
                </c:pt>
                <c:pt idx="707">
                  <c:v>12.08</c:v>
                </c:pt>
                <c:pt idx="708">
                  <c:v>12.18</c:v>
                </c:pt>
                <c:pt idx="709">
                  <c:v>10.16</c:v>
                </c:pt>
                <c:pt idx="710">
                  <c:v>10.83</c:v>
                </c:pt>
                <c:pt idx="711">
                  <c:v>10.02</c:v>
                </c:pt>
                <c:pt idx="712">
                  <c:v>10.14</c:v>
                </c:pt>
                <c:pt idx="713">
                  <c:v>10.18</c:v>
                </c:pt>
                <c:pt idx="714">
                  <c:v>10.07</c:v>
                </c:pt>
                <c:pt idx="715">
                  <c:v>9.16</c:v>
                </c:pt>
                <c:pt idx="716">
                  <c:v>9.26</c:v>
                </c:pt>
                <c:pt idx="717">
                  <c:v>9.0299999999999994</c:v>
                </c:pt>
                <c:pt idx="718">
                  <c:v>11.28</c:v>
                </c:pt>
                <c:pt idx="719">
                  <c:v>11</c:v>
                </c:pt>
                <c:pt idx="720">
                  <c:v>11.07</c:v>
                </c:pt>
                <c:pt idx="721">
                  <c:v>10.95</c:v>
                </c:pt>
                <c:pt idx="722">
                  <c:v>11.05</c:v>
                </c:pt>
                <c:pt idx="723">
                  <c:v>11.16</c:v>
                </c:pt>
                <c:pt idx="724">
                  <c:v>11.18</c:v>
                </c:pt>
                <c:pt idx="725">
                  <c:v>11.05</c:v>
                </c:pt>
                <c:pt idx="726">
                  <c:v>14.5</c:v>
                </c:pt>
                <c:pt idx="727">
                  <c:v>14.48</c:v>
                </c:pt>
                <c:pt idx="728">
                  <c:v>14.43</c:v>
                </c:pt>
                <c:pt idx="729">
                  <c:v>14.47</c:v>
                </c:pt>
                <c:pt idx="730">
                  <c:v>14.5</c:v>
                </c:pt>
                <c:pt idx="731">
                  <c:v>14.48</c:v>
                </c:pt>
                <c:pt idx="732">
                  <c:v>9.92</c:v>
                </c:pt>
                <c:pt idx="733">
                  <c:v>9.68</c:v>
                </c:pt>
                <c:pt idx="734">
                  <c:v>9.69</c:v>
                </c:pt>
                <c:pt idx="735">
                  <c:v>9.84</c:v>
                </c:pt>
                <c:pt idx="736">
                  <c:v>12.89</c:v>
                </c:pt>
                <c:pt idx="737">
                  <c:v>12.97</c:v>
                </c:pt>
                <c:pt idx="738">
                  <c:v>12.87</c:v>
                </c:pt>
                <c:pt idx="739">
                  <c:v>12.66</c:v>
                </c:pt>
                <c:pt idx="740">
                  <c:v>12.15</c:v>
                </c:pt>
                <c:pt idx="741">
                  <c:v>11.99</c:v>
                </c:pt>
                <c:pt idx="742">
                  <c:v>12.05</c:v>
                </c:pt>
                <c:pt idx="743">
                  <c:v>12.26</c:v>
                </c:pt>
                <c:pt idx="744">
                  <c:v>9.5399999999999991</c:v>
                </c:pt>
                <c:pt idx="745">
                  <c:v>9.65</c:v>
                </c:pt>
                <c:pt idx="746">
                  <c:v>10.82</c:v>
                </c:pt>
                <c:pt idx="747">
                  <c:v>10.74</c:v>
                </c:pt>
                <c:pt idx="748">
                  <c:v>10.72</c:v>
                </c:pt>
                <c:pt idx="749">
                  <c:v>8.24</c:v>
                </c:pt>
                <c:pt idx="750">
                  <c:v>8.42</c:v>
                </c:pt>
                <c:pt idx="751">
                  <c:v>8.08</c:v>
                </c:pt>
                <c:pt idx="752">
                  <c:v>9.94</c:v>
                </c:pt>
                <c:pt idx="753">
                  <c:v>10.11</c:v>
                </c:pt>
                <c:pt idx="754">
                  <c:v>14.62</c:v>
                </c:pt>
                <c:pt idx="755">
                  <c:v>14.55</c:v>
                </c:pt>
                <c:pt idx="756">
                  <c:v>14.48</c:v>
                </c:pt>
                <c:pt idx="757">
                  <c:v>14.71</c:v>
                </c:pt>
                <c:pt idx="758">
                  <c:v>14.64</c:v>
                </c:pt>
                <c:pt idx="759">
                  <c:v>14.51</c:v>
                </c:pt>
                <c:pt idx="760">
                  <c:v>9.44</c:v>
                </c:pt>
                <c:pt idx="761">
                  <c:v>9.5399999999999991</c:v>
                </c:pt>
                <c:pt idx="762">
                  <c:v>9.43</c:v>
                </c:pt>
                <c:pt idx="763">
                  <c:v>9.26</c:v>
                </c:pt>
                <c:pt idx="764">
                  <c:v>9.5500000000000007</c:v>
                </c:pt>
                <c:pt idx="765">
                  <c:v>9.18</c:v>
                </c:pt>
                <c:pt idx="766">
                  <c:v>9.4499999999999993</c:v>
                </c:pt>
                <c:pt idx="767">
                  <c:v>9.15</c:v>
                </c:pt>
                <c:pt idx="768">
                  <c:v>9.2200000000000006</c:v>
                </c:pt>
                <c:pt idx="769">
                  <c:v>9.23</c:v>
                </c:pt>
                <c:pt idx="770">
                  <c:v>8.43</c:v>
                </c:pt>
                <c:pt idx="771">
                  <c:v>8.5299999999999994</c:v>
                </c:pt>
                <c:pt idx="772">
                  <c:v>8.42</c:v>
                </c:pt>
                <c:pt idx="773">
                  <c:v>8.15</c:v>
                </c:pt>
                <c:pt idx="774">
                  <c:v>8.23</c:v>
                </c:pt>
                <c:pt idx="775">
                  <c:v>8.42</c:v>
                </c:pt>
                <c:pt idx="776">
                  <c:v>10.59</c:v>
                </c:pt>
                <c:pt idx="777">
                  <c:v>11.86</c:v>
                </c:pt>
                <c:pt idx="778">
                  <c:v>12.16</c:v>
                </c:pt>
                <c:pt idx="779">
                  <c:v>12.13</c:v>
                </c:pt>
                <c:pt idx="780">
                  <c:v>12.25</c:v>
                </c:pt>
                <c:pt idx="781">
                  <c:v>12.06</c:v>
                </c:pt>
                <c:pt idx="782">
                  <c:v>9.5500000000000007</c:v>
                </c:pt>
                <c:pt idx="783">
                  <c:v>9.6</c:v>
                </c:pt>
                <c:pt idx="784">
                  <c:v>11.53</c:v>
                </c:pt>
                <c:pt idx="785">
                  <c:v>11.42</c:v>
                </c:pt>
                <c:pt idx="786">
                  <c:v>11.46</c:v>
                </c:pt>
                <c:pt idx="787">
                  <c:v>9.25</c:v>
                </c:pt>
                <c:pt idx="788">
                  <c:v>9.3000000000000007</c:v>
                </c:pt>
                <c:pt idx="789">
                  <c:v>9.2799999999999994</c:v>
                </c:pt>
                <c:pt idx="790">
                  <c:v>12.77</c:v>
                </c:pt>
                <c:pt idx="791">
                  <c:v>12.47</c:v>
                </c:pt>
                <c:pt idx="792">
                  <c:v>12.65</c:v>
                </c:pt>
                <c:pt idx="793">
                  <c:v>8.1300000000000008</c:v>
                </c:pt>
                <c:pt idx="794">
                  <c:v>8.06</c:v>
                </c:pt>
                <c:pt idx="795">
                  <c:v>7.88</c:v>
                </c:pt>
                <c:pt idx="796">
                  <c:v>9.6199999999999992</c:v>
                </c:pt>
                <c:pt idx="797">
                  <c:v>9.66</c:v>
                </c:pt>
                <c:pt idx="798">
                  <c:v>9.8800000000000008</c:v>
                </c:pt>
                <c:pt idx="799">
                  <c:v>12.17</c:v>
                </c:pt>
                <c:pt idx="800">
                  <c:v>11.9</c:v>
                </c:pt>
                <c:pt idx="801">
                  <c:v>11.97</c:v>
                </c:pt>
                <c:pt idx="802">
                  <c:v>12.08</c:v>
                </c:pt>
                <c:pt idx="803">
                  <c:v>12.28</c:v>
                </c:pt>
                <c:pt idx="804">
                  <c:v>11.48</c:v>
                </c:pt>
                <c:pt idx="805">
                  <c:v>12.27</c:v>
                </c:pt>
                <c:pt idx="806">
                  <c:v>9.35</c:v>
                </c:pt>
                <c:pt idx="807">
                  <c:v>13.49</c:v>
                </c:pt>
                <c:pt idx="808">
                  <c:v>13.44</c:v>
                </c:pt>
                <c:pt idx="809">
                  <c:v>9.2799999999999994</c:v>
                </c:pt>
                <c:pt idx="810">
                  <c:v>9.44</c:v>
                </c:pt>
                <c:pt idx="811">
                  <c:v>9.49</c:v>
                </c:pt>
                <c:pt idx="812">
                  <c:v>9.42</c:v>
                </c:pt>
                <c:pt idx="813">
                  <c:v>8.4600000000000009</c:v>
                </c:pt>
                <c:pt idx="814">
                  <c:v>8.42</c:v>
                </c:pt>
                <c:pt idx="815">
                  <c:v>9.99</c:v>
                </c:pt>
                <c:pt idx="816">
                  <c:v>10.050000000000001</c:v>
                </c:pt>
                <c:pt idx="817">
                  <c:v>9.8800000000000008</c:v>
                </c:pt>
                <c:pt idx="818">
                  <c:v>8.5500000000000007</c:v>
                </c:pt>
                <c:pt idx="819">
                  <c:v>8.6199999999999992</c:v>
                </c:pt>
                <c:pt idx="820">
                  <c:v>8.39</c:v>
                </c:pt>
                <c:pt idx="821">
                  <c:v>8.51</c:v>
                </c:pt>
                <c:pt idx="822">
                  <c:v>11.47</c:v>
                </c:pt>
                <c:pt idx="823">
                  <c:v>11.42</c:v>
                </c:pt>
                <c:pt idx="824">
                  <c:v>11.37</c:v>
                </c:pt>
                <c:pt idx="825">
                  <c:v>11.1</c:v>
                </c:pt>
                <c:pt idx="826">
                  <c:v>7.04</c:v>
                </c:pt>
                <c:pt idx="827">
                  <c:v>7.16</c:v>
                </c:pt>
                <c:pt idx="828">
                  <c:v>7.42</c:v>
                </c:pt>
                <c:pt idx="829">
                  <c:v>8.74</c:v>
                </c:pt>
                <c:pt idx="830">
                  <c:v>8.68</c:v>
                </c:pt>
                <c:pt idx="831">
                  <c:v>8.9</c:v>
                </c:pt>
                <c:pt idx="832">
                  <c:v>8.67</c:v>
                </c:pt>
                <c:pt idx="833">
                  <c:v>8.61</c:v>
                </c:pt>
                <c:pt idx="834">
                  <c:v>13.43</c:v>
                </c:pt>
                <c:pt idx="835">
                  <c:v>13.72</c:v>
                </c:pt>
                <c:pt idx="836">
                  <c:v>13.76</c:v>
                </c:pt>
                <c:pt idx="837">
                  <c:v>13.74</c:v>
                </c:pt>
                <c:pt idx="838">
                  <c:v>13.86</c:v>
                </c:pt>
                <c:pt idx="839">
                  <c:v>14.14</c:v>
                </c:pt>
                <c:pt idx="840">
                  <c:v>8.2899999999999991</c:v>
                </c:pt>
                <c:pt idx="841">
                  <c:v>8.32</c:v>
                </c:pt>
                <c:pt idx="842">
                  <c:v>8.36</c:v>
                </c:pt>
                <c:pt idx="843">
                  <c:v>8.18</c:v>
                </c:pt>
                <c:pt idx="844">
                  <c:v>10.49</c:v>
                </c:pt>
                <c:pt idx="845">
                  <c:v>10.61</c:v>
                </c:pt>
                <c:pt idx="846">
                  <c:v>9.48</c:v>
                </c:pt>
                <c:pt idx="847">
                  <c:v>7</c:v>
                </c:pt>
                <c:pt idx="848">
                  <c:v>10.66</c:v>
                </c:pt>
                <c:pt idx="849">
                  <c:v>10.7</c:v>
                </c:pt>
                <c:pt idx="850">
                  <c:v>12.89</c:v>
                </c:pt>
                <c:pt idx="851">
                  <c:v>12.76</c:v>
                </c:pt>
                <c:pt idx="852">
                  <c:v>7.06</c:v>
                </c:pt>
                <c:pt idx="853">
                  <c:v>7</c:v>
                </c:pt>
                <c:pt idx="854">
                  <c:v>7.19</c:v>
                </c:pt>
                <c:pt idx="855">
                  <c:v>7</c:v>
                </c:pt>
                <c:pt idx="856">
                  <c:v>9.2899999999999991</c:v>
                </c:pt>
                <c:pt idx="857">
                  <c:v>9.2799999999999994</c:v>
                </c:pt>
                <c:pt idx="858">
                  <c:v>9.41</c:v>
                </c:pt>
                <c:pt idx="859">
                  <c:v>9.77</c:v>
                </c:pt>
                <c:pt idx="860">
                  <c:v>9.91</c:v>
                </c:pt>
                <c:pt idx="861">
                  <c:v>10.18</c:v>
                </c:pt>
                <c:pt idx="862">
                  <c:v>9.94</c:v>
                </c:pt>
                <c:pt idx="863">
                  <c:v>9.86</c:v>
                </c:pt>
                <c:pt idx="864">
                  <c:v>10.039999999999999</c:v>
                </c:pt>
                <c:pt idx="865">
                  <c:v>10.47</c:v>
                </c:pt>
                <c:pt idx="866">
                  <c:v>10.35</c:v>
                </c:pt>
                <c:pt idx="867">
                  <c:v>10.24</c:v>
                </c:pt>
                <c:pt idx="868">
                  <c:v>10.29</c:v>
                </c:pt>
                <c:pt idx="869">
                  <c:v>10.33</c:v>
                </c:pt>
                <c:pt idx="870">
                  <c:v>10.43</c:v>
                </c:pt>
                <c:pt idx="871">
                  <c:v>10.6</c:v>
                </c:pt>
                <c:pt idx="872">
                  <c:v>10.7</c:v>
                </c:pt>
                <c:pt idx="873">
                  <c:v>7.9</c:v>
                </c:pt>
                <c:pt idx="874">
                  <c:v>7.85</c:v>
                </c:pt>
                <c:pt idx="875">
                  <c:v>8.0299999999999994</c:v>
                </c:pt>
                <c:pt idx="876">
                  <c:v>8.2200000000000006</c:v>
                </c:pt>
                <c:pt idx="877">
                  <c:v>14.32</c:v>
                </c:pt>
                <c:pt idx="878">
                  <c:v>14.18</c:v>
                </c:pt>
                <c:pt idx="879">
                  <c:v>14.31</c:v>
                </c:pt>
                <c:pt idx="880">
                  <c:v>14.23</c:v>
                </c:pt>
                <c:pt idx="881">
                  <c:v>8.0500000000000007</c:v>
                </c:pt>
                <c:pt idx="882">
                  <c:v>8.32</c:v>
                </c:pt>
                <c:pt idx="883">
                  <c:v>8.26</c:v>
                </c:pt>
                <c:pt idx="884">
                  <c:v>8.2200000000000006</c:v>
                </c:pt>
                <c:pt idx="885">
                  <c:v>8.27</c:v>
                </c:pt>
                <c:pt idx="886">
                  <c:v>8.26</c:v>
                </c:pt>
                <c:pt idx="887">
                  <c:v>8.18</c:v>
                </c:pt>
                <c:pt idx="888">
                  <c:v>8.33</c:v>
                </c:pt>
                <c:pt idx="889">
                  <c:v>8.14</c:v>
                </c:pt>
                <c:pt idx="890">
                  <c:v>8.2799999999999994</c:v>
                </c:pt>
                <c:pt idx="891">
                  <c:v>8.15</c:v>
                </c:pt>
                <c:pt idx="892">
                  <c:v>8.31</c:v>
                </c:pt>
                <c:pt idx="893">
                  <c:v>9.31</c:v>
                </c:pt>
                <c:pt idx="894">
                  <c:v>9.41</c:v>
                </c:pt>
                <c:pt idx="895">
                  <c:v>9.4</c:v>
                </c:pt>
                <c:pt idx="896">
                  <c:v>9.32</c:v>
                </c:pt>
                <c:pt idx="897">
                  <c:v>7.73</c:v>
                </c:pt>
                <c:pt idx="898">
                  <c:v>7.46</c:v>
                </c:pt>
                <c:pt idx="899">
                  <c:v>7.46</c:v>
                </c:pt>
                <c:pt idx="900">
                  <c:v>8.85</c:v>
                </c:pt>
                <c:pt idx="901">
                  <c:v>8.75</c:v>
                </c:pt>
                <c:pt idx="902">
                  <c:v>12.07</c:v>
                </c:pt>
                <c:pt idx="903">
                  <c:v>12.2</c:v>
                </c:pt>
                <c:pt idx="904">
                  <c:v>12.03</c:v>
                </c:pt>
                <c:pt idx="905">
                  <c:v>11.39</c:v>
                </c:pt>
                <c:pt idx="906">
                  <c:v>11.36</c:v>
                </c:pt>
                <c:pt idx="907">
                  <c:v>11.4</c:v>
                </c:pt>
                <c:pt idx="908">
                  <c:v>11.32</c:v>
                </c:pt>
                <c:pt idx="909">
                  <c:v>11.47</c:v>
                </c:pt>
                <c:pt idx="910">
                  <c:v>11.14</c:v>
                </c:pt>
                <c:pt idx="911">
                  <c:v>11.7</c:v>
                </c:pt>
                <c:pt idx="912">
                  <c:v>11.14</c:v>
                </c:pt>
                <c:pt idx="913">
                  <c:v>11.3</c:v>
                </c:pt>
                <c:pt idx="914">
                  <c:v>12.18</c:v>
                </c:pt>
                <c:pt idx="915">
                  <c:v>12.21</c:v>
                </c:pt>
                <c:pt idx="916">
                  <c:v>12.07</c:v>
                </c:pt>
                <c:pt idx="917">
                  <c:v>12.02</c:v>
                </c:pt>
                <c:pt idx="918">
                  <c:v>9.84</c:v>
                </c:pt>
                <c:pt idx="919">
                  <c:v>10.029999999999999</c:v>
                </c:pt>
                <c:pt idx="920">
                  <c:v>9.77</c:v>
                </c:pt>
                <c:pt idx="921">
                  <c:v>10.92</c:v>
                </c:pt>
                <c:pt idx="922">
                  <c:v>11.08</c:v>
                </c:pt>
                <c:pt idx="923">
                  <c:v>11.15</c:v>
                </c:pt>
                <c:pt idx="924">
                  <c:v>11.1</c:v>
                </c:pt>
                <c:pt idx="925">
                  <c:v>8.61</c:v>
                </c:pt>
                <c:pt idx="926">
                  <c:v>8.4600000000000009</c:v>
                </c:pt>
                <c:pt idx="927">
                  <c:v>8.4700000000000006</c:v>
                </c:pt>
                <c:pt idx="928">
                  <c:v>8.42</c:v>
                </c:pt>
                <c:pt idx="929">
                  <c:v>13.32</c:v>
                </c:pt>
                <c:pt idx="930">
                  <c:v>13.19</c:v>
                </c:pt>
                <c:pt idx="931">
                  <c:v>13.47</c:v>
                </c:pt>
                <c:pt idx="932">
                  <c:v>13.36</c:v>
                </c:pt>
                <c:pt idx="933">
                  <c:v>12.24</c:v>
                </c:pt>
                <c:pt idx="934">
                  <c:v>12.26</c:v>
                </c:pt>
                <c:pt idx="935">
                  <c:v>13.18</c:v>
                </c:pt>
                <c:pt idx="936">
                  <c:v>13.14</c:v>
                </c:pt>
                <c:pt idx="937">
                  <c:v>12.84</c:v>
                </c:pt>
                <c:pt idx="938">
                  <c:v>13.13</c:v>
                </c:pt>
                <c:pt idx="939">
                  <c:v>9.6</c:v>
                </c:pt>
                <c:pt idx="940">
                  <c:v>9.73</c:v>
                </c:pt>
                <c:pt idx="941">
                  <c:v>9.6999999999999993</c:v>
                </c:pt>
                <c:pt idx="942">
                  <c:v>9.73</c:v>
                </c:pt>
                <c:pt idx="943">
                  <c:v>9.6199999999999992</c:v>
                </c:pt>
                <c:pt idx="944">
                  <c:v>9.83</c:v>
                </c:pt>
                <c:pt idx="945">
                  <c:v>11.43</c:v>
                </c:pt>
                <c:pt idx="946">
                  <c:v>11.64</c:v>
                </c:pt>
                <c:pt idx="947">
                  <c:v>11.62</c:v>
                </c:pt>
                <c:pt idx="948">
                  <c:v>11.21</c:v>
                </c:pt>
                <c:pt idx="949">
                  <c:v>11.3</c:v>
                </c:pt>
                <c:pt idx="950">
                  <c:v>11.09</c:v>
                </c:pt>
                <c:pt idx="951">
                  <c:v>11.35</c:v>
                </c:pt>
                <c:pt idx="952">
                  <c:v>10.7</c:v>
                </c:pt>
                <c:pt idx="953">
                  <c:v>10.73</c:v>
                </c:pt>
                <c:pt idx="954">
                  <c:v>10.26</c:v>
                </c:pt>
                <c:pt idx="955">
                  <c:v>10.1</c:v>
                </c:pt>
                <c:pt idx="956">
                  <c:v>10.130000000000001</c:v>
                </c:pt>
                <c:pt idx="957">
                  <c:v>10.050000000000001</c:v>
                </c:pt>
                <c:pt idx="958">
                  <c:v>9.99</c:v>
                </c:pt>
                <c:pt idx="959">
                  <c:v>10.06</c:v>
                </c:pt>
                <c:pt idx="960">
                  <c:v>11.12</c:v>
                </c:pt>
                <c:pt idx="961">
                  <c:v>11.14</c:v>
                </c:pt>
                <c:pt idx="962">
                  <c:v>7.94</c:v>
                </c:pt>
                <c:pt idx="963">
                  <c:v>8.09</c:v>
                </c:pt>
                <c:pt idx="964">
                  <c:v>8.1199999999999992</c:v>
                </c:pt>
                <c:pt idx="965">
                  <c:v>12.37</c:v>
                </c:pt>
                <c:pt idx="966">
                  <c:v>11.98</c:v>
                </c:pt>
                <c:pt idx="967">
                  <c:v>14.58</c:v>
                </c:pt>
                <c:pt idx="968">
                  <c:v>14.51</c:v>
                </c:pt>
                <c:pt idx="969">
                  <c:v>12.15</c:v>
                </c:pt>
                <c:pt idx="970">
                  <c:v>12.48</c:v>
                </c:pt>
                <c:pt idx="971">
                  <c:v>12.3</c:v>
                </c:pt>
                <c:pt idx="972">
                  <c:v>12.4</c:v>
                </c:pt>
                <c:pt idx="973">
                  <c:v>12.42</c:v>
                </c:pt>
                <c:pt idx="974">
                  <c:v>12.24</c:v>
                </c:pt>
                <c:pt idx="975">
                  <c:v>11.64</c:v>
                </c:pt>
                <c:pt idx="976">
                  <c:v>11.75</c:v>
                </c:pt>
                <c:pt idx="977">
                  <c:v>11.89</c:v>
                </c:pt>
                <c:pt idx="978">
                  <c:v>11.84</c:v>
                </c:pt>
                <c:pt idx="979">
                  <c:v>11.63</c:v>
                </c:pt>
                <c:pt idx="980">
                  <c:v>12.72</c:v>
                </c:pt>
                <c:pt idx="981">
                  <c:v>12.75</c:v>
                </c:pt>
                <c:pt idx="982">
                  <c:v>11.03</c:v>
                </c:pt>
                <c:pt idx="983">
                  <c:v>10.94</c:v>
                </c:pt>
                <c:pt idx="984">
                  <c:v>11.09</c:v>
                </c:pt>
                <c:pt idx="985">
                  <c:v>10.89</c:v>
                </c:pt>
                <c:pt idx="986">
                  <c:v>11.1</c:v>
                </c:pt>
                <c:pt idx="987">
                  <c:v>10.88</c:v>
                </c:pt>
                <c:pt idx="988">
                  <c:v>10.64</c:v>
                </c:pt>
                <c:pt idx="989">
                  <c:v>10.58</c:v>
                </c:pt>
                <c:pt idx="990">
                  <c:v>9.44</c:v>
                </c:pt>
                <c:pt idx="991">
                  <c:v>9.5299999999999994</c:v>
                </c:pt>
                <c:pt idx="992">
                  <c:v>12.48</c:v>
                </c:pt>
                <c:pt idx="993">
                  <c:v>12.41</c:v>
                </c:pt>
                <c:pt idx="994">
                  <c:v>12.38</c:v>
                </c:pt>
                <c:pt idx="995">
                  <c:v>12.49</c:v>
                </c:pt>
                <c:pt idx="996">
                  <c:v>12.61</c:v>
                </c:pt>
                <c:pt idx="997">
                  <c:v>12.81</c:v>
                </c:pt>
                <c:pt idx="998">
                  <c:v>7.7</c:v>
                </c:pt>
                <c:pt idx="999">
                  <c:v>7.73</c:v>
                </c:pt>
                <c:pt idx="1000">
                  <c:v>7.65</c:v>
                </c:pt>
                <c:pt idx="1001">
                  <c:v>10.15</c:v>
                </c:pt>
                <c:pt idx="1002">
                  <c:v>10.17</c:v>
                </c:pt>
                <c:pt idx="1003">
                  <c:v>9.33</c:v>
                </c:pt>
                <c:pt idx="1004">
                  <c:v>9.56</c:v>
                </c:pt>
                <c:pt idx="1005">
                  <c:v>9.3699999999999992</c:v>
                </c:pt>
                <c:pt idx="1006">
                  <c:v>9.6</c:v>
                </c:pt>
                <c:pt idx="1007">
                  <c:v>9.49</c:v>
                </c:pt>
                <c:pt idx="1008">
                  <c:v>9.64</c:v>
                </c:pt>
                <c:pt idx="1009">
                  <c:v>9.85</c:v>
                </c:pt>
                <c:pt idx="1010">
                  <c:v>9.8800000000000008</c:v>
                </c:pt>
                <c:pt idx="1011">
                  <c:v>10.06</c:v>
                </c:pt>
                <c:pt idx="1012">
                  <c:v>11.3</c:v>
                </c:pt>
                <c:pt idx="1013">
                  <c:v>11.41</c:v>
                </c:pt>
                <c:pt idx="1014">
                  <c:v>12.31</c:v>
                </c:pt>
                <c:pt idx="1015">
                  <c:v>12.37</c:v>
                </c:pt>
                <c:pt idx="1016">
                  <c:v>12.05</c:v>
                </c:pt>
                <c:pt idx="1017">
                  <c:v>12.14</c:v>
                </c:pt>
                <c:pt idx="1018">
                  <c:v>11.29</c:v>
                </c:pt>
                <c:pt idx="1019">
                  <c:v>10.99</c:v>
                </c:pt>
                <c:pt idx="1020">
                  <c:v>11.13</c:v>
                </c:pt>
                <c:pt idx="1021">
                  <c:v>9.48</c:v>
                </c:pt>
                <c:pt idx="1022">
                  <c:v>9.7200000000000006</c:v>
                </c:pt>
                <c:pt idx="1023">
                  <c:v>9.61</c:v>
                </c:pt>
                <c:pt idx="1024">
                  <c:v>11.46</c:v>
                </c:pt>
                <c:pt idx="1025">
                  <c:v>8.44</c:v>
                </c:pt>
                <c:pt idx="1026">
                  <c:v>8.56</c:v>
                </c:pt>
                <c:pt idx="1027">
                  <c:v>9.15</c:v>
                </c:pt>
                <c:pt idx="1028">
                  <c:v>9.09</c:v>
                </c:pt>
                <c:pt idx="1029">
                  <c:v>8.74</c:v>
                </c:pt>
                <c:pt idx="1030">
                  <c:v>8.91</c:v>
                </c:pt>
                <c:pt idx="1031">
                  <c:v>8.9</c:v>
                </c:pt>
                <c:pt idx="1032">
                  <c:v>11.78</c:v>
                </c:pt>
                <c:pt idx="1033">
                  <c:v>9.18</c:v>
                </c:pt>
                <c:pt idx="1034">
                  <c:v>8.82</c:v>
                </c:pt>
                <c:pt idx="1035">
                  <c:v>9.08</c:v>
                </c:pt>
                <c:pt idx="1036">
                  <c:v>9.11</c:v>
                </c:pt>
                <c:pt idx="1037">
                  <c:v>9.14</c:v>
                </c:pt>
                <c:pt idx="1038">
                  <c:v>11.7</c:v>
                </c:pt>
                <c:pt idx="1039">
                  <c:v>11.72</c:v>
                </c:pt>
                <c:pt idx="1040">
                  <c:v>11.75</c:v>
                </c:pt>
                <c:pt idx="1041">
                  <c:v>9.91</c:v>
                </c:pt>
                <c:pt idx="1042">
                  <c:v>9.43</c:v>
                </c:pt>
                <c:pt idx="1043">
                  <c:v>9.5500000000000007</c:v>
                </c:pt>
                <c:pt idx="1044">
                  <c:v>9.59</c:v>
                </c:pt>
                <c:pt idx="1045">
                  <c:v>9.7100000000000009</c:v>
                </c:pt>
                <c:pt idx="1046">
                  <c:v>10.89</c:v>
                </c:pt>
                <c:pt idx="1047">
                  <c:v>11.03</c:v>
                </c:pt>
                <c:pt idx="1048">
                  <c:v>11.04</c:v>
                </c:pt>
                <c:pt idx="1049">
                  <c:v>10.94</c:v>
                </c:pt>
                <c:pt idx="1050">
                  <c:v>9.39</c:v>
                </c:pt>
                <c:pt idx="1051">
                  <c:v>9.77</c:v>
                </c:pt>
                <c:pt idx="1052">
                  <c:v>12.03</c:v>
                </c:pt>
                <c:pt idx="1053">
                  <c:v>11.92</c:v>
                </c:pt>
                <c:pt idx="1054">
                  <c:v>9.91</c:v>
                </c:pt>
                <c:pt idx="1055">
                  <c:v>11.04</c:v>
                </c:pt>
                <c:pt idx="1056">
                  <c:v>10.6</c:v>
                </c:pt>
                <c:pt idx="1057">
                  <c:v>10.69</c:v>
                </c:pt>
                <c:pt idx="1058">
                  <c:v>10.65</c:v>
                </c:pt>
                <c:pt idx="1059">
                  <c:v>10.5</c:v>
                </c:pt>
                <c:pt idx="1060">
                  <c:v>15.08</c:v>
                </c:pt>
                <c:pt idx="1061">
                  <c:v>15</c:v>
                </c:pt>
                <c:pt idx="1062">
                  <c:v>15</c:v>
                </c:pt>
                <c:pt idx="1063">
                  <c:v>12.05</c:v>
                </c:pt>
                <c:pt idx="1064">
                  <c:v>9.42</c:v>
                </c:pt>
                <c:pt idx="1065">
                  <c:v>9.26</c:v>
                </c:pt>
                <c:pt idx="1066">
                  <c:v>11.21</c:v>
                </c:pt>
                <c:pt idx="1067">
                  <c:v>10.37</c:v>
                </c:pt>
                <c:pt idx="1068">
                  <c:v>10.49</c:v>
                </c:pt>
                <c:pt idx="1069">
                  <c:v>10.42</c:v>
                </c:pt>
                <c:pt idx="1070">
                  <c:v>10.210000000000001</c:v>
                </c:pt>
                <c:pt idx="1071">
                  <c:v>12.69</c:v>
                </c:pt>
                <c:pt idx="1072">
                  <c:v>13.08</c:v>
                </c:pt>
                <c:pt idx="1073">
                  <c:v>13.07</c:v>
                </c:pt>
                <c:pt idx="1074">
                  <c:v>8.84</c:v>
                </c:pt>
                <c:pt idx="1075">
                  <c:v>9.06</c:v>
                </c:pt>
                <c:pt idx="1076">
                  <c:v>9.0399999999999991</c:v>
                </c:pt>
                <c:pt idx="1077">
                  <c:v>8.9</c:v>
                </c:pt>
                <c:pt idx="1078">
                  <c:v>9.43</c:v>
                </c:pt>
                <c:pt idx="1079">
                  <c:v>9.25</c:v>
                </c:pt>
                <c:pt idx="1080">
                  <c:v>9.08</c:v>
                </c:pt>
                <c:pt idx="1081">
                  <c:v>9.14</c:v>
                </c:pt>
                <c:pt idx="1082">
                  <c:v>9.1300000000000008</c:v>
                </c:pt>
                <c:pt idx="1083">
                  <c:v>12.65</c:v>
                </c:pt>
                <c:pt idx="1084">
                  <c:v>12.39</c:v>
                </c:pt>
                <c:pt idx="1085">
                  <c:v>12.53</c:v>
                </c:pt>
                <c:pt idx="1086">
                  <c:v>12.41</c:v>
                </c:pt>
                <c:pt idx="1087">
                  <c:v>12.63</c:v>
                </c:pt>
                <c:pt idx="1088">
                  <c:v>12.4</c:v>
                </c:pt>
                <c:pt idx="1089">
                  <c:v>11.24</c:v>
                </c:pt>
                <c:pt idx="1090">
                  <c:v>10.45</c:v>
                </c:pt>
                <c:pt idx="1091">
                  <c:v>10.74</c:v>
                </c:pt>
                <c:pt idx="1092">
                  <c:v>10.59</c:v>
                </c:pt>
                <c:pt idx="1093">
                  <c:v>10.63</c:v>
                </c:pt>
                <c:pt idx="1094">
                  <c:v>10.49</c:v>
                </c:pt>
                <c:pt idx="1095">
                  <c:v>12.68</c:v>
                </c:pt>
                <c:pt idx="1096">
                  <c:v>12.67</c:v>
                </c:pt>
                <c:pt idx="1097">
                  <c:v>12.86</c:v>
                </c:pt>
                <c:pt idx="1098">
                  <c:v>12.58</c:v>
                </c:pt>
                <c:pt idx="1099">
                  <c:v>11.39</c:v>
                </c:pt>
                <c:pt idx="1100">
                  <c:v>11.35</c:v>
                </c:pt>
                <c:pt idx="1101">
                  <c:v>11.41</c:v>
                </c:pt>
                <c:pt idx="1102">
                  <c:v>10.3</c:v>
                </c:pt>
                <c:pt idx="1103">
                  <c:v>10.1</c:v>
                </c:pt>
                <c:pt idx="1104">
                  <c:v>10.45</c:v>
                </c:pt>
                <c:pt idx="1105">
                  <c:v>8.75</c:v>
                </c:pt>
                <c:pt idx="1106">
                  <c:v>10.61</c:v>
                </c:pt>
                <c:pt idx="1107">
                  <c:v>10.51</c:v>
                </c:pt>
                <c:pt idx="1108">
                  <c:v>10.72</c:v>
                </c:pt>
                <c:pt idx="1109">
                  <c:v>11.01</c:v>
                </c:pt>
                <c:pt idx="1110">
                  <c:v>11.2</c:v>
                </c:pt>
                <c:pt idx="1111">
                  <c:v>11.09</c:v>
                </c:pt>
                <c:pt idx="1112">
                  <c:v>10.95</c:v>
                </c:pt>
                <c:pt idx="1113">
                  <c:v>11.05</c:v>
                </c:pt>
                <c:pt idx="1114">
                  <c:v>9.6199999999999992</c:v>
                </c:pt>
                <c:pt idx="1115">
                  <c:v>9.61</c:v>
                </c:pt>
                <c:pt idx="1116">
                  <c:v>9.7200000000000006</c:v>
                </c:pt>
                <c:pt idx="1117">
                  <c:v>10.7</c:v>
                </c:pt>
                <c:pt idx="1118">
                  <c:v>10.75</c:v>
                </c:pt>
                <c:pt idx="1119">
                  <c:v>10.41</c:v>
                </c:pt>
                <c:pt idx="1120">
                  <c:v>10.61</c:v>
                </c:pt>
                <c:pt idx="1121">
                  <c:v>10.08</c:v>
                </c:pt>
                <c:pt idx="1122">
                  <c:v>10.49</c:v>
                </c:pt>
                <c:pt idx="1123">
                  <c:v>10.29</c:v>
                </c:pt>
                <c:pt idx="1124">
                  <c:v>12.7</c:v>
                </c:pt>
                <c:pt idx="1125">
                  <c:v>12.25</c:v>
                </c:pt>
                <c:pt idx="1126">
                  <c:v>12.5</c:v>
                </c:pt>
                <c:pt idx="1127">
                  <c:v>12.63</c:v>
                </c:pt>
                <c:pt idx="1128">
                  <c:v>12.59</c:v>
                </c:pt>
                <c:pt idx="1129">
                  <c:v>12.71</c:v>
                </c:pt>
                <c:pt idx="1130">
                  <c:v>10.68</c:v>
                </c:pt>
                <c:pt idx="1131">
                  <c:v>10.77</c:v>
                </c:pt>
                <c:pt idx="1132">
                  <c:v>11.86</c:v>
                </c:pt>
                <c:pt idx="1133">
                  <c:v>12.12</c:v>
                </c:pt>
                <c:pt idx="1134">
                  <c:v>10.14</c:v>
                </c:pt>
                <c:pt idx="1135">
                  <c:v>12.06</c:v>
                </c:pt>
                <c:pt idx="1136">
                  <c:v>12.07</c:v>
                </c:pt>
                <c:pt idx="1137">
                  <c:v>10.220000000000001</c:v>
                </c:pt>
                <c:pt idx="1138">
                  <c:v>10.36</c:v>
                </c:pt>
                <c:pt idx="1139">
                  <c:v>10.08</c:v>
                </c:pt>
                <c:pt idx="1140">
                  <c:v>10.210000000000001</c:v>
                </c:pt>
                <c:pt idx="1141">
                  <c:v>10.55</c:v>
                </c:pt>
                <c:pt idx="1142">
                  <c:v>11.91</c:v>
                </c:pt>
                <c:pt idx="1143">
                  <c:v>11.88</c:v>
                </c:pt>
                <c:pt idx="1144">
                  <c:v>11.78</c:v>
                </c:pt>
                <c:pt idx="1145">
                  <c:v>11.79</c:v>
                </c:pt>
                <c:pt idx="1146">
                  <c:v>12.01</c:v>
                </c:pt>
                <c:pt idx="1147">
                  <c:v>10.77</c:v>
                </c:pt>
                <c:pt idx="1148">
                  <c:v>10.78</c:v>
                </c:pt>
                <c:pt idx="1149">
                  <c:v>11.48</c:v>
                </c:pt>
                <c:pt idx="1150">
                  <c:v>9.69</c:v>
                </c:pt>
                <c:pt idx="1151">
                  <c:v>9.6300000000000008</c:v>
                </c:pt>
                <c:pt idx="1152">
                  <c:v>8.74</c:v>
                </c:pt>
                <c:pt idx="1153">
                  <c:v>7</c:v>
                </c:pt>
                <c:pt idx="1154">
                  <c:v>7</c:v>
                </c:pt>
                <c:pt idx="1155">
                  <c:v>7.06</c:v>
                </c:pt>
                <c:pt idx="1156">
                  <c:v>10.02</c:v>
                </c:pt>
                <c:pt idx="1157">
                  <c:v>10.06</c:v>
                </c:pt>
                <c:pt idx="1158">
                  <c:v>9.7899999999999991</c:v>
                </c:pt>
                <c:pt idx="1159">
                  <c:v>9.86</c:v>
                </c:pt>
                <c:pt idx="1160">
                  <c:v>8.48</c:v>
                </c:pt>
                <c:pt idx="1161">
                  <c:v>9.44</c:v>
                </c:pt>
                <c:pt idx="1162">
                  <c:v>10.08</c:v>
                </c:pt>
                <c:pt idx="1163">
                  <c:v>9.81</c:v>
                </c:pt>
                <c:pt idx="1164">
                  <c:v>9.57</c:v>
                </c:pt>
                <c:pt idx="1165">
                  <c:v>9.25</c:v>
                </c:pt>
                <c:pt idx="1166">
                  <c:v>9.2899999999999991</c:v>
                </c:pt>
                <c:pt idx="1167">
                  <c:v>9.64</c:v>
                </c:pt>
                <c:pt idx="1168">
                  <c:v>9.56</c:v>
                </c:pt>
                <c:pt idx="1169">
                  <c:v>9.59</c:v>
                </c:pt>
                <c:pt idx="1170">
                  <c:v>8.25</c:v>
                </c:pt>
                <c:pt idx="1171">
                  <c:v>8.31</c:v>
                </c:pt>
                <c:pt idx="1172">
                  <c:v>8.1199999999999992</c:v>
                </c:pt>
                <c:pt idx="1173">
                  <c:v>10.75</c:v>
                </c:pt>
                <c:pt idx="1174">
                  <c:v>10.88</c:v>
                </c:pt>
                <c:pt idx="1175">
                  <c:v>7.93</c:v>
                </c:pt>
                <c:pt idx="1176">
                  <c:v>7.89</c:v>
                </c:pt>
                <c:pt idx="1177">
                  <c:v>12.91</c:v>
                </c:pt>
                <c:pt idx="1178">
                  <c:v>12.99</c:v>
                </c:pt>
                <c:pt idx="1179">
                  <c:v>12.8</c:v>
                </c:pt>
                <c:pt idx="1180">
                  <c:v>13.03</c:v>
                </c:pt>
                <c:pt idx="1181">
                  <c:v>13.06</c:v>
                </c:pt>
                <c:pt idx="1182">
                  <c:v>10.34</c:v>
                </c:pt>
                <c:pt idx="1183">
                  <c:v>10.210000000000001</c:v>
                </c:pt>
                <c:pt idx="1184">
                  <c:v>10.4</c:v>
                </c:pt>
                <c:pt idx="1185">
                  <c:v>10.36</c:v>
                </c:pt>
                <c:pt idx="1186">
                  <c:v>8.5299999999999994</c:v>
                </c:pt>
                <c:pt idx="1187">
                  <c:v>8.5399999999999991</c:v>
                </c:pt>
                <c:pt idx="1188">
                  <c:v>8.69</c:v>
                </c:pt>
                <c:pt idx="1189">
                  <c:v>8.7100000000000009</c:v>
                </c:pt>
                <c:pt idx="1190">
                  <c:v>8.5</c:v>
                </c:pt>
                <c:pt idx="1191">
                  <c:v>11.54</c:v>
                </c:pt>
                <c:pt idx="1192">
                  <c:v>11.48</c:v>
                </c:pt>
                <c:pt idx="1193">
                  <c:v>11.44</c:v>
                </c:pt>
                <c:pt idx="1194">
                  <c:v>8.89</c:v>
                </c:pt>
                <c:pt idx="1195">
                  <c:v>8.92</c:v>
                </c:pt>
                <c:pt idx="1196">
                  <c:v>10.73</c:v>
                </c:pt>
                <c:pt idx="1197">
                  <c:v>10.48</c:v>
                </c:pt>
                <c:pt idx="1198">
                  <c:v>10.71</c:v>
                </c:pt>
                <c:pt idx="1199">
                  <c:v>10.26</c:v>
                </c:pt>
                <c:pt idx="1200">
                  <c:v>10.32</c:v>
                </c:pt>
                <c:pt idx="1201">
                  <c:v>12.7</c:v>
                </c:pt>
                <c:pt idx="1202">
                  <c:v>12.57</c:v>
                </c:pt>
                <c:pt idx="1203">
                  <c:v>12.66</c:v>
                </c:pt>
                <c:pt idx="1204">
                  <c:v>12.5</c:v>
                </c:pt>
                <c:pt idx="1205">
                  <c:v>12.44</c:v>
                </c:pt>
                <c:pt idx="1206">
                  <c:v>12.5</c:v>
                </c:pt>
                <c:pt idx="1207">
                  <c:v>11.06</c:v>
                </c:pt>
                <c:pt idx="1208">
                  <c:v>11.29</c:v>
                </c:pt>
                <c:pt idx="1209">
                  <c:v>11.26</c:v>
                </c:pt>
                <c:pt idx="1210">
                  <c:v>10.050000000000001</c:v>
                </c:pt>
                <c:pt idx="1211">
                  <c:v>11.81</c:v>
                </c:pt>
                <c:pt idx="1212">
                  <c:v>11.64</c:v>
                </c:pt>
                <c:pt idx="1213">
                  <c:v>11.57</c:v>
                </c:pt>
                <c:pt idx="1214">
                  <c:v>11.68</c:v>
                </c:pt>
                <c:pt idx="1215">
                  <c:v>11.65</c:v>
                </c:pt>
                <c:pt idx="1216">
                  <c:v>10.51</c:v>
                </c:pt>
                <c:pt idx="1217">
                  <c:v>10.73</c:v>
                </c:pt>
                <c:pt idx="1218">
                  <c:v>10.59</c:v>
                </c:pt>
                <c:pt idx="1219">
                  <c:v>9.91</c:v>
                </c:pt>
                <c:pt idx="1220">
                  <c:v>9.93</c:v>
                </c:pt>
                <c:pt idx="1221">
                  <c:v>10.02</c:v>
                </c:pt>
                <c:pt idx="1222">
                  <c:v>9.33</c:v>
                </c:pt>
                <c:pt idx="1223">
                  <c:v>10.27</c:v>
                </c:pt>
                <c:pt idx="1224">
                  <c:v>9.91</c:v>
                </c:pt>
                <c:pt idx="1225">
                  <c:v>10.01</c:v>
                </c:pt>
                <c:pt idx="1226">
                  <c:v>11.79</c:v>
                </c:pt>
                <c:pt idx="1227">
                  <c:v>11.79</c:v>
                </c:pt>
                <c:pt idx="1228">
                  <c:v>11.97</c:v>
                </c:pt>
                <c:pt idx="1229">
                  <c:v>11.76</c:v>
                </c:pt>
                <c:pt idx="1230">
                  <c:v>12.05</c:v>
                </c:pt>
                <c:pt idx="1231">
                  <c:v>8.26</c:v>
                </c:pt>
                <c:pt idx="1232">
                  <c:v>12.12</c:v>
                </c:pt>
                <c:pt idx="1233">
                  <c:v>11.89</c:v>
                </c:pt>
                <c:pt idx="1234">
                  <c:v>12.1</c:v>
                </c:pt>
                <c:pt idx="1235">
                  <c:v>11.45</c:v>
                </c:pt>
                <c:pt idx="1236">
                  <c:v>9.36</c:v>
                </c:pt>
                <c:pt idx="1237">
                  <c:v>9.3699999999999992</c:v>
                </c:pt>
                <c:pt idx="1238">
                  <c:v>9.39</c:v>
                </c:pt>
                <c:pt idx="1239">
                  <c:v>9.44</c:v>
                </c:pt>
                <c:pt idx="1240">
                  <c:v>11.35</c:v>
                </c:pt>
                <c:pt idx="1241">
                  <c:v>11.46</c:v>
                </c:pt>
                <c:pt idx="1242">
                  <c:v>11.39</c:v>
                </c:pt>
                <c:pt idx="1243">
                  <c:v>11.57</c:v>
                </c:pt>
                <c:pt idx="1244">
                  <c:v>11.53</c:v>
                </c:pt>
                <c:pt idx="1245">
                  <c:v>11.87</c:v>
                </c:pt>
                <c:pt idx="1246">
                  <c:v>11.52</c:v>
                </c:pt>
                <c:pt idx="1247">
                  <c:v>11.84</c:v>
                </c:pt>
                <c:pt idx="1248">
                  <c:v>11.63</c:v>
                </c:pt>
                <c:pt idx="1249">
                  <c:v>12.68</c:v>
                </c:pt>
                <c:pt idx="1250">
                  <c:v>12.68</c:v>
                </c:pt>
                <c:pt idx="1251">
                  <c:v>9.99</c:v>
                </c:pt>
                <c:pt idx="1252">
                  <c:v>9.86</c:v>
                </c:pt>
                <c:pt idx="1253">
                  <c:v>9.9</c:v>
                </c:pt>
                <c:pt idx="1254">
                  <c:v>10.029999999999999</c:v>
                </c:pt>
                <c:pt idx="1255">
                  <c:v>9.8699999999999992</c:v>
                </c:pt>
                <c:pt idx="1256">
                  <c:v>10.32</c:v>
                </c:pt>
                <c:pt idx="1257">
                  <c:v>10.17</c:v>
                </c:pt>
                <c:pt idx="1258">
                  <c:v>10.47</c:v>
                </c:pt>
                <c:pt idx="1259">
                  <c:v>10.4</c:v>
                </c:pt>
                <c:pt idx="1260">
                  <c:v>10.37</c:v>
                </c:pt>
                <c:pt idx="1261">
                  <c:v>10.34</c:v>
                </c:pt>
                <c:pt idx="1262">
                  <c:v>10.25</c:v>
                </c:pt>
                <c:pt idx="1263">
                  <c:v>10.220000000000001</c:v>
                </c:pt>
                <c:pt idx="1264">
                  <c:v>10.08</c:v>
                </c:pt>
                <c:pt idx="1265">
                  <c:v>11.08</c:v>
                </c:pt>
                <c:pt idx="1266">
                  <c:v>11.51</c:v>
                </c:pt>
                <c:pt idx="1267">
                  <c:v>11.19</c:v>
                </c:pt>
                <c:pt idx="1268">
                  <c:v>9.86</c:v>
                </c:pt>
                <c:pt idx="1269">
                  <c:v>9.8000000000000007</c:v>
                </c:pt>
                <c:pt idx="1270">
                  <c:v>10.029999999999999</c:v>
                </c:pt>
                <c:pt idx="1271">
                  <c:v>8.6</c:v>
                </c:pt>
                <c:pt idx="1272">
                  <c:v>8.65</c:v>
                </c:pt>
                <c:pt idx="1273">
                  <c:v>8.77</c:v>
                </c:pt>
                <c:pt idx="1274">
                  <c:v>10.29</c:v>
                </c:pt>
                <c:pt idx="1275">
                  <c:v>10.16</c:v>
                </c:pt>
                <c:pt idx="1276">
                  <c:v>10.27</c:v>
                </c:pt>
                <c:pt idx="1277">
                  <c:v>9.11</c:v>
                </c:pt>
                <c:pt idx="1278">
                  <c:v>9.19</c:v>
                </c:pt>
                <c:pt idx="1279">
                  <c:v>9.06</c:v>
                </c:pt>
                <c:pt idx="1280">
                  <c:v>7.53</c:v>
                </c:pt>
                <c:pt idx="1281">
                  <c:v>7.65</c:v>
                </c:pt>
                <c:pt idx="1282">
                  <c:v>10.16</c:v>
                </c:pt>
                <c:pt idx="1283">
                  <c:v>8.4700000000000006</c:v>
                </c:pt>
                <c:pt idx="1284">
                  <c:v>8.3800000000000008</c:v>
                </c:pt>
                <c:pt idx="1285">
                  <c:v>8.3000000000000007</c:v>
                </c:pt>
                <c:pt idx="1286">
                  <c:v>8.41</c:v>
                </c:pt>
                <c:pt idx="1287">
                  <c:v>8.24</c:v>
                </c:pt>
                <c:pt idx="1288">
                  <c:v>8.89</c:v>
                </c:pt>
                <c:pt idx="1289">
                  <c:v>9.08</c:v>
                </c:pt>
                <c:pt idx="1290">
                  <c:v>11</c:v>
                </c:pt>
                <c:pt idx="1291">
                  <c:v>10.97</c:v>
                </c:pt>
                <c:pt idx="1292">
                  <c:v>11.08</c:v>
                </c:pt>
                <c:pt idx="1293">
                  <c:v>10.93</c:v>
                </c:pt>
                <c:pt idx="1294">
                  <c:v>9.9499999999999993</c:v>
                </c:pt>
                <c:pt idx="1295">
                  <c:v>10.199999999999999</c:v>
                </c:pt>
                <c:pt idx="1296">
                  <c:v>11.4</c:v>
                </c:pt>
                <c:pt idx="1297">
                  <c:v>11.29</c:v>
                </c:pt>
                <c:pt idx="1298">
                  <c:v>11.35</c:v>
                </c:pt>
                <c:pt idx="1299">
                  <c:v>10.71</c:v>
                </c:pt>
                <c:pt idx="1300">
                  <c:v>10.51</c:v>
                </c:pt>
                <c:pt idx="1301">
                  <c:v>10.79</c:v>
                </c:pt>
                <c:pt idx="1302">
                  <c:v>10.73</c:v>
                </c:pt>
                <c:pt idx="1303">
                  <c:v>10.83</c:v>
                </c:pt>
                <c:pt idx="1304">
                  <c:v>10.66</c:v>
                </c:pt>
                <c:pt idx="1305">
                  <c:v>12.37</c:v>
                </c:pt>
                <c:pt idx="1306">
                  <c:v>9.6199999999999992</c:v>
                </c:pt>
                <c:pt idx="1307">
                  <c:v>9.8800000000000008</c:v>
                </c:pt>
                <c:pt idx="1308">
                  <c:v>9.5500000000000007</c:v>
                </c:pt>
                <c:pt idx="1309">
                  <c:v>9.3800000000000008</c:v>
                </c:pt>
                <c:pt idx="1310">
                  <c:v>9.61</c:v>
                </c:pt>
                <c:pt idx="1311">
                  <c:v>12.08</c:v>
                </c:pt>
                <c:pt idx="1312">
                  <c:v>11.97</c:v>
                </c:pt>
                <c:pt idx="1313">
                  <c:v>12.03</c:v>
                </c:pt>
                <c:pt idx="1314">
                  <c:v>11.98</c:v>
                </c:pt>
                <c:pt idx="1315">
                  <c:v>7</c:v>
                </c:pt>
                <c:pt idx="1316">
                  <c:v>8.5299999999999994</c:v>
                </c:pt>
                <c:pt idx="1317">
                  <c:v>8.4499999999999993</c:v>
                </c:pt>
                <c:pt idx="1318">
                  <c:v>8.4499999999999993</c:v>
                </c:pt>
                <c:pt idx="1319">
                  <c:v>8.51</c:v>
                </c:pt>
                <c:pt idx="1320">
                  <c:v>8.4499999999999993</c:v>
                </c:pt>
                <c:pt idx="1321">
                  <c:v>8.51</c:v>
                </c:pt>
                <c:pt idx="1322">
                  <c:v>8.23</c:v>
                </c:pt>
                <c:pt idx="1323">
                  <c:v>8.4499999999999993</c:v>
                </c:pt>
                <c:pt idx="1324">
                  <c:v>8.4600000000000009</c:v>
                </c:pt>
                <c:pt idx="1325">
                  <c:v>8.44</c:v>
                </c:pt>
                <c:pt idx="1326">
                  <c:v>10.97</c:v>
                </c:pt>
                <c:pt idx="1327">
                  <c:v>10.99</c:v>
                </c:pt>
                <c:pt idx="1328">
                  <c:v>15.45</c:v>
                </c:pt>
                <c:pt idx="1329">
                  <c:v>15.09</c:v>
                </c:pt>
                <c:pt idx="1330">
                  <c:v>15.31</c:v>
                </c:pt>
                <c:pt idx="1331">
                  <c:v>8.36</c:v>
                </c:pt>
                <c:pt idx="1332">
                  <c:v>8.06</c:v>
                </c:pt>
                <c:pt idx="1333">
                  <c:v>8.1999999999999993</c:v>
                </c:pt>
                <c:pt idx="1334">
                  <c:v>8.3000000000000007</c:v>
                </c:pt>
                <c:pt idx="1335">
                  <c:v>8.18</c:v>
                </c:pt>
                <c:pt idx="1336">
                  <c:v>11.49</c:v>
                </c:pt>
                <c:pt idx="1337">
                  <c:v>11.57</c:v>
                </c:pt>
                <c:pt idx="1338">
                  <c:v>11.63</c:v>
                </c:pt>
                <c:pt idx="1339">
                  <c:v>11.58</c:v>
                </c:pt>
                <c:pt idx="1340">
                  <c:v>11.56</c:v>
                </c:pt>
                <c:pt idx="1341">
                  <c:v>11.62</c:v>
                </c:pt>
                <c:pt idx="1342">
                  <c:v>10.029999999999999</c:v>
                </c:pt>
                <c:pt idx="1343">
                  <c:v>9.77</c:v>
                </c:pt>
                <c:pt idx="1344">
                  <c:v>9.74</c:v>
                </c:pt>
                <c:pt idx="1345">
                  <c:v>9.51</c:v>
                </c:pt>
                <c:pt idx="1346">
                  <c:v>11.18</c:v>
                </c:pt>
                <c:pt idx="1347">
                  <c:v>10.83</c:v>
                </c:pt>
                <c:pt idx="1348">
                  <c:v>8.17</c:v>
                </c:pt>
                <c:pt idx="1349">
                  <c:v>8.31</c:v>
                </c:pt>
                <c:pt idx="1350">
                  <c:v>11.32</c:v>
                </c:pt>
                <c:pt idx="1351">
                  <c:v>11.13</c:v>
                </c:pt>
                <c:pt idx="1352">
                  <c:v>9.76</c:v>
                </c:pt>
                <c:pt idx="1353">
                  <c:v>10.07</c:v>
                </c:pt>
                <c:pt idx="1354">
                  <c:v>8.6999999999999993</c:v>
                </c:pt>
                <c:pt idx="1355">
                  <c:v>8.67</c:v>
                </c:pt>
                <c:pt idx="1356">
                  <c:v>8.5500000000000007</c:v>
                </c:pt>
                <c:pt idx="1357">
                  <c:v>10.86</c:v>
                </c:pt>
                <c:pt idx="1358">
                  <c:v>10.83</c:v>
                </c:pt>
                <c:pt idx="1359">
                  <c:v>11.04</c:v>
                </c:pt>
                <c:pt idx="1360">
                  <c:v>10.68</c:v>
                </c:pt>
                <c:pt idx="1361">
                  <c:v>11.13</c:v>
                </c:pt>
                <c:pt idx="1362">
                  <c:v>11.19</c:v>
                </c:pt>
                <c:pt idx="1363">
                  <c:v>11.26</c:v>
                </c:pt>
                <c:pt idx="1364">
                  <c:v>9.9600000000000009</c:v>
                </c:pt>
                <c:pt idx="1365">
                  <c:v>9.6199999999999992</c:v>
                </c:pt>
                <c:pt idx="1366">
                  <c:v>9.7200000000000006</c:v>
                </c:pt>
                <c:pt idx="1367">
                  <c:v>9.57</c:v>
                </c:pt>
                <c:pt idx="1368">
                  <c:v>9.84</c:v>
                </c:pt>
                <c:pt idx="1369">
                  <c:v>9.8699999999999992</c:v>
                </c:pt>
                <c:pt idx="1370">
                  <c:v>10.35</c:v>
                </c:pt>
                <c:pt idx="1371">
                  <c:v>10.47</c:v>
                </c:pt>
                <c:pt idx="1372">
                  <c:v>10.45</c:v>
                </c:pt>
                <c:pt idx="1373">
                  <c:v>10.24</c:v>
                </c:pt>
                <c:pt idx="1374">
                  <c:v>10.029999999999999</c:v>
                </c:pt>
                <c:pt idx="1375">
                  <c:v>10.15</c:v>
                </c:pt>
                <c:pt idx="1376">
                  <c:v>10.23</c:v>
                </c:pt>
                <c:pt idx="1377">
                  <c:v>10.24</c:v>
                </c:pt>
                <c:pt idx="1378">
                  <c:v>8.5399999999999991</c:v>
                </c:pt>
                <c:pt idx="1379">
                  <c:v>8.5299999999999994</c:v>
                </c:pt>
                <c:pt idx="1380">
                  <c:v>9.35</c:v>
                </c:pt>
                <c:pt idx="1381">
                  <c:v>9.18</c:v>
                </c:pt>
                <c:pt idx="1382">
                  <c:v>9.26</c:v>
                </c:pt>
                <c:pt idx="1383">
                  <c:v>10.34</c:v>
                </c:pt>
                <c:pt idx="1384">
                  <c:v>10.039999999999999</c:v>
                </c:pt>
                <c:pt idx="1385">
                  <c:v>10.07</c:v>
                </c:pt>
                <c:pt idx="1386">
                  <c:v>9</c:v>
                </c:pt>
                <c:pt idx="1387">
                  <c:v>9.27</c:v>
                </c:pt>
                <c:pt idx="1388">
                  <c:v>9.14</c:v>
                </c:pt>
                <c:pt idx="1389">
                  <c:v>12.13</c:v>
                </c:pt>
                <c:pt idx="1390">
                  <c:v>12.1</c:v>
                </c:pt>
                <c:pt idx="1391">
                  <c:v>11.92</c:v>
                </c:pt>
                <c:pt idx="1392">
                  <c:v>12.14</c:v>
                </c:pt>
                <c:pt idx="1393">
                  <c:v>13.84</c:v>
                </c:pt>
                <c:pt idx="1394">
                  <c:v>13.65</c:v>
                </c:pt>
                <c:pt idx="1395">
                  <c:v>13.87</c:v>
                </c:pt>
                <c:pt idx="1396">
                  <c:v>13.65</c:v>
                </c:pt>
                <c:pt idx="1397">
                  <c:v>12.35</c:v>
                </c:pt>
                <c:pt idx="1398">
                  <c:v>12.35</c:v>
                </c:pt>
                <c:pt idx="1399">
                  <c:v>12.35</c:v>
                </c:pt>
                <c:pt idx="1400">
                  <c:v>8.99</c:v>
                </c:pt>
                <c:pt idx="1401">
                  <c:v>9.0399999999999991</c:v>
                </c:pt>
                <c:pt idx="1402">
                  <c:v>12.83</c:v>
                </c:pt>
                <c:pt idx="1403">
                  <c:v>12.79</c:v>
                </c:pt>
                <c:pt idx="1404">
                  <c:v>12.85</c:v>
                </c:pt>
                <c:pt idx="1405">
                  <c:v>10.46</c:v>
                </c:pt>
                <c:pt idx="1406">
                  <c:v>9.6999999999999993</c:v>
                </c:pt>
                <c:pt idx="1407">
                  <c:v>9.6999999999999993</c:v>
                </c:pt>
                <c:pt idx="1408">
                  <c:v>9.85</c:v>
                </c:pt>
                <c:pt idx="1409">
                  <c:v>10.34</c:v>
                </c:pt>
                <c:pt idx="1410">
                  <c:v>10.42</c:v>
                </c:pt>
                <c:pt idx="1411">
                  <c:v>8.61</c:v>
                </c:pt>
                <c:pt idx="1412">
                  <c:v>9.36</c:v>
                </c:pt>
                <c:pt idx="1413">
                  <c:v>9.2100000000000009</c:v>
                </c:pt>
                <c:pt idx="1414">
                  <c:v>9.1999999999999993</c:v>
                </c:pt>
                <c:pt idx="1415">
                  <c:v>11.45</c:v>
                </c:pt>
                <c:pt idx="1416">
                  <c:v>11.37</c:v>
                </c:pt>
                <c:pt idx="1417">
                  <c:v>11.59</c:v>
                </c:pt>
                <c:pt idx="1418">
                  <c:v>11.2</c:v>
                </c:pt>
                <c:pt idx="1419">
                  <c:v>11.49</c:v>
                </c:pt>
                <c:pt idx="1420">
                  <c:v>9.66</c:v>
                </c:pt>
                <c:pt idx="1421">
                  <c:v>9.69</c:v>
                </c:pt>
                <c:pt idx="1422">
                  <c:v>9.83</c:v>
                </c:pt>
                <c:pt idx="1423">
                  <c:v>9.89</c:v>
                </c:pt>
                <c:pt idx="1424">
                  <c:v>10.94</c:v>
                </c:pt>
                <c:pt idx="1425">
                  <c:v>10.86</c:v>
                </c:pt>
                <c:pt idx="1426">
                  <c:v>11.72</c:v>
                </c:pt>
                <c:pt idx="1427">
                  <c:v>11.54</c:v>
                </c:pt>
                <c:pt idx="1428">
                  <c:v>11.67</c:v>
                </c:pt>
                <c:pt idx="1429">
                  <c:v>11.95</c:v>
                </c:pt>
                <c:pt idx="1430">
                  <c:v>13.85</c:v>
                </c:pt>
                <c:pt idx="1431">
                  <c:v>10.26</c:v>
                </c:pt>
                <c:pt idx="1432">
                  <c:v>10.4</c:v>
                </c:pt>
                <c:pt idx="1433">
                  <c:v>12.17</c:v>
                </c:pt>
                <c:pt idx="1434">
                  <c:v>12.06</c:v>
                </c:pt>
                <c:pt idx="1435">
                  <c:v>12.22</c:v>
                </c:pt>
                <c:pt idx="1436">
                  <c:v>12.39</c:v>
                </c:pt>
                <c:pt idx="1437">
                  <c:v>12.4</c:v>
                </c:pt>
                <c:pt idx="1438">
                  <c:v>12.2</c:v>
                </c:pt>
                <c:pt idx="1439">
                  <c:v>8.1999999999999993</c:v>
                </c:pt>
                <c:pt idx="1440">
                  <c:v>11.11</c:v>
                </c:pt>
                <c:pt idx="1441">
                  <c:v>12.37</c:v>
                </c:pt>
                <c:pt idx="1442">
                  <c:v>8.2200000000000006</c:v>
                </c:pt>
                <c:pt idx="1443">
                  <c:v>8.35</c:v>
                </c:pt>
                <c:pt idx="1444">
                  <c:v>8.48</c:v>
                </c:pt>
                <c:pt idx="1445">
                  <c:v>8.32</c:v>
                </c:pt>
                <c:pt idx="1446">
                  <c:v>8.5299999999999994</c:v>
                </c:pt>
                <c:pt idx="1447">
                  <c:v>11.81</c:v>
                </c:pt>
                <c:pt idx="1448">
                  <c:v>11.43</c:v>
                </c:pt>
                <c:pt idx="1449">
                  <c:v>11.77</c:v>
                </c:pt>
                <c:pt idx="1450">
                  <c:v>11.63</c:v>
                </c:pt>
                <c:pt idx="1451">
                  <c:v>11.19</c:v>
                </c:pt>
                <c:pt idx="1452">
                  <c:v>11.04</c:v>
                </c:pt>
                <c:pt idx="1453">
                  <c:v>11.18</c:v>
                </c:pt>
                <c:pt idx="1454">
                  <c:v>12.23</c:v>
                </c:pt>
                <c:pt idx="1455">
                  <c:v>12.31</c:v>
                </c:pt>
                <c:pt idx="1456">
                  <c:v>12.66</c:v>
                </c:pt>
                <c:pt idx="1457">
                  <c:v>12.4</c:v>
                </c:pt>
                <c:pt idx="1458">
                  <c:v>13.98</c:v>
                </c:pt>
                <c:pt idx="1459">
                  <c:v>9.73</c:v>
                </c:pt>
                <c:pt idx="1460">
                  <c:v>9.3800000000000008</c:v>
                </c:pt>
                <c:pt idx="1461">
                  <c:v>9.65</c:v>
                </c:pt>
                <c:pt idx="1462">
                  <c:v>9.8000000000000007</c:v>
                </c:pt>
                <c:pt idx="1463">
                  <c:v>12.67</c:v>
                </c:pt>
                <c:pt idx="1464">
                  <c:v>12.9</c:v>
                </c:pt>
                <c:pt idx="1465">
                  <c:v>9.76</c:v>
                </c:pt>
                <c:pt idx="1466">
                  <c:v>9.9600000000000009</c:v>
                </c:pt>
                <c:pt idx="1467">
                  <c:v>9.93</c:v>
                </c:pt>
                <c:pt idx="1468">
                  <c:v>9.7899999999999991</c:v>
                </c:pt>
                <c:pt idx="1469">
                  <c:v>11.22</c:v>
                </c:pt>
                <c:pt idx="1470">
                  <c:v>11.35</c:v>
                </c:pt>
                <c:pt idx="1471">
                  <c:v>11.6</c:v>
                </c:pt>
                <c:pt idx="1472">
                  <c:v>11.61</c:v>
                </c:pt>
                <c:pt idx="1473">
                  <c:v>11.31</c:v>
                </c:pt>
                <c:pt idx="1474">
                  <c:v>9.77</c:v>
                </c:pt>
                <c:pt idx="1475">
                  <c:v>9.74</c:v>
                </c:pt>
                <c:pt idx="1476">
                  <c:v>9.82</c:v>
                </c:pt>
                <c:pt idx="1477">
                  <c:v>9.67</c:v>
                </c:pt>
                <c:pt idx="1478">
                  <c:v>11.54</c:v>
                </c:pt>
                <c:pt idx="1479">
                  <c:v>11.73</c:v>
                </c:pt>
                <c:pt idx="1480">
                  <c:v>11.56</c:v>
                </c:pt>
                <c:pt idx="1481">
                  <c:v>8.56</c:v>
                </c:pt>
                <c:pt idx="1482">
                  <c:v>8.5299999999999994</c:v>
                </c:pt>
                <c:pt idx="1483">
                  <c:v>8.59</c:v>
                </c:pt>
                <c:pt idx="1484">
                  <c:v>8.61</c:v>
                </c:pt>
                <c:pt idx="1485">
                  <c:v>8.4700000000000006</c:v>
                </c:pt>
                <c:pt idx="1486">
                  <c:v>8.65</c:v>
                </c:pt>
                <c:pt idx="1487">
                  <c:v>13.66</c:v>
                </c:pt>
                <c:pt idx="1488">
                  <c:v>13.21</c:v>
                </c:pt>
                <c:pt idx="1489">
                  <c:v>13.31</c:v>
                </c:pt>
                <c:pt idx="1490">
                  <c:v>13.69</c:v>
                </c:pt>
                <c:pt idx="1491">
                  <c:v>10.07</c:v>
                </c:pt>
                <c:pt idx="1492">
                  <c:v>9.92</c:v>
                </c:pt>
                <c:pt idx="1493">
                  <c:v>10.01</c:v>
                </c:pt>
                <c:pt idx="1494">
                  <c:v>10.050000000000001</c:v>
                </c:pt>
                <c:pt idx="1495">
                  <c:v>9.35</c:v>
                </c:pt>
                <c:pt idx="1496">
                  <c:v>9.5</c:v>
                </c:pt>
                <c:pt idx="1497">
                  <c:v>9.57</c:v>
                </c:pt>
                <c:pt idx="1498">
                  <c:v>9.4499999999999993</c:v>
                </c:pt>
                <c:pt idx="1499">
                  <c:v>9.2200000000000006</c:v>
                </c:pt>
                <c:pt idx="1500">
                  <c:v>9.02</c:v>
                </c:pt>
                <c:pt idx="1501">
                  <c:v>7.6</c:v>
                </c:pt>
                <c:pt idx="1502">
                  <c:v>7.97</c:v>
                </c:pt>
                <c:pt idx="1503">
                  <c:v>7.9</c:v>
                </c:pt>
                <c:pt idx="1504">
                  <c:v>8.0500000000000007</c:v>
                </c:pt>
                <c:pt idx="1505">
                  <c:v>8.81</c:v>
                </c:pt>
                <c:pt idx="1506">
                  <c:v>8.7200000000000006</c:v>
                </c:pt>
                <c:pt idx="1507">
                  <c:v>8.49</c:v>
                </c:pt>
                <c:pt idx="1508">
                  <c:v>11.32</c:v>
                </c:pt>
                <c:pt idx="1509">
                  <c:v>11.34</c:v>
                </c:pt>
                <c:pt idx="1510">
                  <c:v>11.4</c:v>
                </c:pt>
                <c:pt idx="1511">
                  <c:v>11.39</c:v>
                </c:pt>
                <c:pt idx="1512">
                  <c:v>11.5</c:v>
                </c:pt>
                <c:pt idx="1513">
                  <c:v>11.57</c:v>
                </c:pt>
                <c:pt idx="1514">
                  <c:v>11.39</c:v>
                </c:pt>
                <c:pt idx="1515">
                  <c:v>11.63</c:v>
                </c:pt>
                <c:pt idx="1516">
                  <c:v>13.06</c:v>
                </c:pt>
                <c:pt idx="1517">
                  <c:v>11.45</c:v>
                </c:pt>
                <c:pt idx="1518">
                  <c:v>11.29</c:v>
                </c:pt>
                <c:pt idx="1519">
                  <c:v>10.45</c:v>
                </c:pt>
                <c:pt idx="1520">
                  <c:v>10.45</c:v>
                </c:pt>
                <c:pt idx="1521">
                  <c:v>10.37</c:v>
                </c:pt>
                <c:pt idx="1522">
                  <c:v>10.4</c:v>
                </c:pt>
                <c:pt idx="1523">
                  <c:v>10.38</c:v>
                </c:pt>
                <c:pt idx="1524">
                  <c:v>11.16</c:v>
                </c:pt>
                <c:pt idx="1525">
                  <c:v>11.22</c:v>
                </c:pt>
                <c:pt idx="1526">
                  <c:v>11.21</c:v>
                </c:pt>
                <c:pt idx="1527">
                  <c:v>11.24</c:v>
                </c:pt>
                <c:pt idx="1528">
                  <c:v>9.65</c:v>
                </c:pt>
                <c:pt idx="1529">
                  <c:v>9.69</c:v>
                </c:pt>
                <c:pt idx="1530">
                  <c:v>9.61</c:v>
                </c:pt>
                <c:pt idx="1531">
                  <c:v>11.8</c:v>
                </c:pt>
                <c:pt idx="1532">
                  <c:v>10.67</c:v>
                </c:pt>
                <c:pt idx="1533">
                  <c:v>9.86</c:v>
                </c:pt>
                <c:pt idx="1534">
                  <c:v>12.87</c:v>
                </c:pt>
                <c:pt idx="1535">
                  <c:v>13.39</c:v>
                </c:pt>
                <c:pt idx="1536">
                  <c:v>13.2</c:v>
                </c:pt>
                <c:pt idx="1537">
                  <c:v>13.22</c:v>
                </c:pt>
                <c:pt idx="1538">
                  <c:v>12.97</c:v>
                </c:pt>
                <c:pt idx="1539">
                  <c:v>9.58</c:v>
                </c:pt>
                <c:pt idx="1540">
                  <c:v>9.68</c:v>
                </c:pt>
                <c:pt idx="1541">
                  <c:v>11.41</c:v>
                </c:pt>
                <c:pt idx="1542">
                  <c:v>11.57</c:v>
                </c:pt>
                <c:pt idx="1543">
                  <c:v>11.33</c:v>
                </c:pt>
                <c:pt idx="1544">
                  <c:v>11.54</c:v>
                </c:pt>
                <c:pt idx="1545">
                  <c:v>9.99</c:v>
                </c:pt>
                <c:pt idx="1546">
                  <c:v>10.039999999999999</c:v>
                </c:pt>
                <c:pt idx="1547">
                  <c:v>9.6300000000000008</c:v>
                </c:pt>
                <c:pt idx="1548">
                  <c:v>11.17</c:v>
                </c:pt>
                <c:pt idx="1549">
                  <c:v>11.22</c:v>
                </c:pt>
                <c:pt idx="1550">
                  <c:v>7.57</c:v>
                </c:pt>
                <c:pt idx="1551">
                  <c:v>7.38</c:v>
                </c:pt>
                <c:pt idx="1552">
                  <c:v>10.48</c:v>
                </c:pt>
                <c:pt idx="1553">
                  <c:v>10.35</c:v>
                </c:pt>
                <c:pt idx="1554">
                  <c:v>10.39</c:v>
                </c:pt>
                <c:pt idx="1555">
                  <c:v>10.16</c:v>
                </c:pt>
                <c:pt idx="1556">
                  <c:v>11.96</c:v>
                </c:pt>
                <c:pt idx="1557">
                  <c:v>12.26</c:v>
                </c:pt>
                <c:pt idx="1558">
                  <c:v>12.25</c:v>
                </c:pt>
                <c:pt idx="1559">
                  <c:v>9.26</c:v>
                </c:pt>
                <c:pt idx="1560">
                  <c:v>9.33</c:v>
                </c:pt>
                <c:pt idx="1561">
                  <c:v>9.34</c:v>
                </c:pt>
                <c:pt idx="1562">
                  <c:v>9.34</c:v>
                </c:pt>
                <c:pt idx="1563">
                  <c:v>8.43</c:v>
                </c:pt>
                <c:pt idx="1564">
                  <c:v>8.39</c:v>
                </c:pt>
                <c:pt idx="1565">
                  <c:v>8.32</c:v>
                </c:pt>
                <c:pt idx="1566">
                  <c:v>8.35</c:v>
                </c:pt>
                <c:pt idx="1567">
                  <c:v>11</c:v>
                </c:pt>
                <c:pt idx="1568">
                  <c:v>10.86</c:v>
                </c:pt>
                <c:pt idx="1569">
                  <c:v>11.64</c:v>
                </c:pt>
                <c:pt idx="1570">
                  <c:v>11.57</c:v>
                </c:pt>
                <c:pt idx="1571">
                  <c:v>12.37</c:v>
                </c:pt>
                <c:pt idx="1572">
                  <c:v>12.66</c:v>
                </c:pt>
                <c:pt idx="1573">
                  <c:v>9.84</c:v>
                </c:pt>
                <c:pt idx="1574">
                  <c:v>9.7799999999999994</c:v>
                </c:pt>
                <c:pt idx="1575">
                  <c:v>9.11</c:v>
                </c:pt>
                <c:pt idx="1576">
                  <c:v>9.43</c:v>
                </c:pt>
                <c:pt idx="1577">
                  <c:v>9.23</c:v>
                </c:pt>
                <c:pt idx="1578">
                  <c:v>11.63</c:v>
                </c:pt>
                <c:pt idx="1579">
                  <c:v>11.55</c:v>
                </c:pt>
                <c:pt idx="1580">
                  <c:v>11.88</c:v>
                </c:pt>
                <c:pt idx="1581">
                  <c:v>11.89</c:v>
                </c:pt>
                <c:pt idx="1582">
                  <c:v>11.9</c:v>
                </c:pt>
                <c:pt idx="1583">
                  <c:v>12.04</c:v>
                </c:pt>
                <c:pt idx="1584">
                  <c:v>12.3</c:v>
                </c:pt>
                <c:pt idx="1585">
                  <c:v>10.01</c:v>
                </c:pt>
                <c:pt idx="1586">
                  <c:v>9.74</c:v>
                </c:pt>
                <c:pt idx="1587">
                  <c:v>9.84</c:v>
                </c:pt>
                <c:pt idx="1588">
                  <c:v>9.92</c:v>
                </c:pt>
                <c:pt idx="1589">
                  <c:v>9.84</c:v>
                </c:pt>
                <c:pt idx="1590">
                  <c:v>9.6999999999999993</c:v>
                </c:pt>
                <c:pt idx="1591">
                  <c:v>10.6</c:v>
                </c:pt>
                <c:pt idx="1592">
                  <c:v>10.37</c:v>
                </c:pt>
                <c:pt idx="1593">
                  <c:v>9.34</c:v>
                </c:pt>
                <c:pt idx="1594">
                  <c:v>9.4499999999999993</c:v>
                </c:pt>
                <c:pt idx="1595">
                  <c:v>10.76</c:v>
                </c:pt>
                <c:pt idx="1596">
                  <c:v>10.58</c:v>
                </c:pt>
                <c:pt idx="1597">
                  <c:v>10.76</c:v>
                </c:pt>
                <c:pt idx="1598">
                  <c:v>10.82</c:v>
                </c:pt>
                <c:pt idx="1599">
                  <c:v>10.51</c:v>
                </c:pt>
                <c:pt idx="1600">
                  <c:v>11.04</c:v>
                </c:pt>
                <c:pt idx="1601">
                  <c:v>10.95</c:v>
                </c:pt>
                <c:pt idx="1602">
                  <c:v>8.41</c:v>
                </c:pt>
                <c:pt idx="1603">
                  <c:v>8.42</c:v>
                </c:pt>
                <c:pt idx="1604">
                  <c:v>8.3699999999999992</c:v>
                </c:pt>
                <c:pt idx="1605">
                  <c:v>10.14</c:v>
                </c:pt>
                <c:pt idx="1606">
                  <c:v>10.1</c:v>
                </c:pt>
                <c:pt idx="1607">
                  <c:v>10.06</c:v>
                </c:pt>
                <c:pt idx="1608">
                  <c:v>12.57</c:v>
                </c:pt>
                <c:pt idx="1609">
                  <c:v>12.91</c:v>
                </c:pt>
                <c:pt idx="1610">
                  <c:v>9.52</c:v>
                </c:pt>
                <c:pt idx="1611">
                  <c:v>9.64</c:v>
                </c:pt>
                <c:pt idx="1612">
                  <c:v>9.34</c:v>
                </c:pt>
                <c:pt idx="1613">
                  <c:v>9.36</c:v>
                </c:pt>
                <c:pt idx="1614">
                  <c:v>9.7200000000000006</c:v>
                </c:pt>
                <c:pt idx="1615">
                  <c:v>8.75</c:v>
                </c:pt>
                <c:pt idx="1616">
                  <c:v>8.94</c:v>
                </c:pt>
                <c:pt idx="1617">
                  <c:v>8.9700000000000006</c:v>
                </c:pt>
                <c:pt idx="1618">
                  <c:v>8.9600000000000009</c:v>
                </c:pt>
                <c:pt idx="1619">
                  <c:v>8.99</c:v>
                </c:pt>
                <c:pt idx="1620">
                  <c:v>9.23</c:v>
                </c:pt>
                <c:pt idx="1621">
                  <c:v>11.55</c:v>
                </c:pt>
                <c:pt idx="1622">
                  <c:v>11.42</c:v>
                </c:pt>
                <c:pt idx="1623">
                  <c:v>13</c:v>
                </c:pt>
                <c:pt idx="1624">
                  <c:v>12.5</c:v>
                </c:pt>
                <c:pt idx="1625">
                  <c:v>12.59</c:v>
                </c:pt>
                <c:pt idx="1626">
                  <c:v>12.53</c:v>
                </c:pt>
                <c:pt idx="1627">
                  <c:v>7.12</c:v>
                </c:pt>
                <c:pt idx="1628">
                  <c:v>7</c:v>
                </c:pt>
                <c:pt idx="1629">
                  <c:v>7.23</c:v>
                </c:pt>
                <c:pt idx="1630">
                  <c:v>7</c:v>
                </c:pt>
                <c:pt idx="1631">
                  <c:v>7.07</c:v>
                </c:pt>
                <c:pt idx="1632">
                  <c:v>11.52</c:v>
                </c:pt>
                <c:pt idx="1633">
                  <c:v>11.44</c:v>
                </c:pt>
                <c:pt idx="1634">
                  <c:v>11.35</c:v>
                </c:pt>
                <c:pt idx="1635">
                  <c:v>10.34</c:v>
                </c:pt>
                <c:pt idx="1636">
                  <c:v>10.26</c:v>
                </c:pt>
                <c:pt idx="1637">
                  <c:v>11.35</c:v>
                </c:pt>
                <c:pt idx="1638">
                  <c:v>9.57</c:v>
                </c:pt>
                <c:pt idx="1639">
                  <c:v>9.27</c:v>
                </c:pt>
                <c:pt idx="1640">
                  <c:v>9.39</c:v>
                </c:pt>
                <c:pt idx="1641">
                  <c:v>9.6999999999999993</c:v>
                </c:pt>
                <c:pt idx="1642">
                  <c:v>8.7100000000000009</c:v>
                </c:pt>
                <c:pt idx="1643">
                  <c:v>8.9700000000000006</c:v>
                </c:pt>
                <c:pt idx="1644">
                  <c:v>8.89</c:v>
                </c:pt>
                <c:pt idx="1645">
                  <c:v>8.74</c:v>
                </c:pt>
                <c:pt idx="1646">
                  <c:v>9.07</c:v>
                </c:pt>
                <c:pt idx="1647">
                  <c:v>8.23</c:v>
                </c:pt>
                <c:pt idx="1648">
                  <c:v>8.09</c:v>
                </c:pt>
                <c:pt idx="1649">
                  <c:v>8.0399999999999991</c:v>
                </c:pt>
                <c:pt idx="1650">
                  <c:v>7.33</c:v>
                </c:pt>
                <c:pt idx="1651">
                  <c:v>7.49</c:v>
                </c:pt>
                <c:pt idx="1652">
                  <c:v>7.7</c:v>
                </c:pt>
                <c:pt idx="1653">
                  <c:v>7.57</c:v>
                </c:pt>
                <c:pt idx="1654">
                  <c:v>12.26</c:v>
                </c:pt>
                <c:pt idx="1655">
                  <c:v>12.12</c:v>
                </c:pt>
                <c:pt idx="1656">
                  <c:v>11.37</c:v>
                </c:pt>
                <c:pt idx="1657">
                  <c:v>11.16</c:v>
                </c:pt>
                <c:pt idx="1658">
                  <c:v>11.21</c:v>
                </c:pt>
                <c:pt idx="1659">
                  <c:v>11.18</c:v>
                </c:pt>
                <c:pt idx="1660">
                  <c:v>11.15</c:v>
                </c:pt>
                <c:pt idx="1661">
                  <c:v>11.23</c:v>
                </c:pt>
                <c:pt idx="1662">
                  <c:v>7.98</c:v>
                </c:pt>
                <c:pt idx="1663">
                  <c:v>8.1</c:v>
                </c:pt>
                <c:pt idx="1664">
                  <c:v>11.92</c:v>
                </c:pt>
                <c:pt idx="1665">
                  <c:v>11.71</c:v>
                </c:pt>
                <c:pt idx="1666">
                  <c:v>11.76</c:v>
                </c:pt>
                <c:pt idx="1667">
                  <c:v>12.96</c:v>
                </c:pt>
                <c:pt idx="1668">
                  <c:v>12.71</c:v>
                </c:pt>
                <c:pt idx="1669">
                  <c:v>9.18</c:v>
                </c:pt>
                <c:pt idx="1670">
                  <c:v>9.27</c:v>
                </c:pt>
                <c:pt idx="1671">
                  <c:v>9.18</c:v>
                </c:pt>
                <c:pt idx="1672">
                  <c:v>9.34</c:v>
                </c:pt>
                <c:pt idx="1673">
                  <c:v>9.77</c:v>
                </c:pt>
                <c:pt idx="1674">
                  <c:v>9.74</c:v>
                </c:pt>
                <c:pt idx="1675">
                  <c:v>11.4</c:v>
                </c:pt>
                <c:pt idx="1676">
                  <c:v>11.13</c:v>
                </c:pt>
                <c:pt idx="1677">
                  <c:v>11</c:v>
                </c:pt>
                <c:pt idx="1678">
                  <c:v>11.23</c:v>
                </c:pt>
                <c:pt idx="1679">
                  <c:v>11.01</c:v>
                </c:pt>
                <c:pt idx="1680">
                  <c:v>8.7100000000000009</c:v>
                </c:pt>
                <c:pt idx="1681">
                  <c:v>8.2899999999999991</c:v>
                </c:pt>
                <c:pt idx="1682">
                  <c:v>8.86</c:v>
                </c:pt>
                <c:pt idx="1683">
                  <c:v>9.73</c:v>
                </c:pt>
                <c:pt idx="1684">
                  <c:v>9.9</c:v>
                </c:pt>
                <c:pt idx="1685">
                  <c:v>9.74</c:v>
                </c:pt>
                <c:pt idx="1686">
                  <c:v>9.69</c:v>
                </c:pt>
                <c:pt idx="1687">
                  <c:v>9.51</c:v>
                </c:pt>
                <c:pt idx="1688">
                  <c:v>9.56</c:v>
                </c:pt>
                <c:pt idx="1689">
                  <c:v>7.87</c:v>
                </c:pt>
                <c:pt idx="1690">
                  <c:v>7.77</c:v>
                </c:pt>
                <c:pt idx="1691">
                  <c:v>8.41</c:v>
                </c:pt>
                <c:pt idx="1692">
                  <c:v>8.19</c:v>
                </c:pt>
                <c:pt idx="1693">
                  <c:v>8.35</c:v>
                </c:pt>
                <c:pt idx="1694">
                  <c:v>10.46</c:v>
                </c:pt>
                <c:pt idx="1695">
                  <c:v>10.56</c:v>
                </c:pt>
                <c:pt idx="1696">
                  <c:v>10.38</c:v>
                </c:pt>
                <c:pt idx="1697">
                  <c:v>8.35</c:v>
                </c:pt>
                <c:pt idx="1698">
                  <c:v>8.39</c:v>
                </c:pt>
                <c:pt idx="1699">
                  <c:v>8.1199999999999992</c:v>
                </c:pt>
                <c:pt idx="1700">
                  <c:v>8.3800000000000008</c:v>
                </c:pt>
                <c:pt idx="1701">
                  <c:v>12.06</c:v>
                </c:pt>
                <c:pt idx="1702">
                  <c:v>11.85</c:v>
                </c:pt>
                <c:pt idx="1703">
                  <c:v>12.06</c:v>
                </c:pt>
                <c:pt idx="1704">
                  <c:v>11.92</c:v>
                </c:pt>
                <c:pt idx="1705">
                  <c:v>8.9700000000000006</c:v>
                </c:pt>
                <c:pt idx="1706">
                  <c:v>9.1300000000000008</c:v>
                </c:pt>
                <c:pt idx="1707">
                  <c:v>9.56</c:v>
                </c:pt>
                <c:pt idx="1708">
                  <c:v>9.1300000000000008</c:v>
                </c:pt>
                <c:pt idx="1709">
                  <c:v>11.58</c:v>
                </c:pt>
                <c:pt idx="1710">
                  <c:v>11.65</c:v>
                </c:pt>
                <c:pt idx="1711">
                  <c:v>11.44</c:v>
                </c:pt>
                <c:pt idx="1712">
                  <c:v>10.76</c:v>
                </c:pt>
                <c:pt idx="1713">
                  <c:v>10.74</c:v>
                </c:pt>
                <c:pt idx="1714">
                  <c:v>10.66</c:v>
                </c:pt>
                <c:pt idx="1715">
                  <c:v>9.9600000000000009</c:v>
                </c:pt>
                <c:pt idx="1716">
                  <c:v>9.91</c:v>
                </c:pt>
                <c:pt idx="1717">
                  <c:v>9.83</c:v>
                </c:pt>
                <c:pt idx="1718">
                  <c:v>8.33</c:v>
                </c:pt>
                <c:pt idx="1719">
                  <c:v>9.06</c:v>
                </c:pt>
                <c:pt idx="1720">
                  <c:v>8.9700000000000006</c:v>
                </c:pt>
                <c:pt idx="1721">
                  <c:v>9.1999999999999993</c:v>
                </c:pt>
                <c:pt idx="1722">
                  <c:v>7.15</c:v>
                </c:pt>
                <c:pt idx="1723">
                  <c:v>7.02</c:v>
                </c:pt>
                <c:pt idx="1724">
                  <c:v>7</c:v>
                </c:pt>
                <c:pt idx="1725">
                  <c:v>7.04</c:v>
                </c:pt>
                <c:pt idx="1726">
                  <c:v>12.79</c:v>
                </c:pt>
                <c:pt idx="1727">
                  <c:v>13.31</c:v>
                </c:pt>
                <c:pt idx="1728">
                  <c:v>13.38</c:v>
                </c:pt>
                <c:pt idx="1729">
                  <c:v>13.43</c:v>
                </c:pt>
                <c:pt idx="1730">
                  <c:v>7.84</c:v>
                </c:pt>
                <c:pt idx="1731">
                  <c:v>8.0500000000000007</c:v>
                </c:pt>
                <c:pt idx="1732">
                  <c:v>7.94</c:v>
                </c:pt>
                <c:pt idx="1733">
                  <c:v>11.48</c:v>
                </c:pt>
                <c:pt idx="1734">
                  <c:v>11.41</c:v>
                </c:pt>
                <c:pt idx="1735">
                  <c:v>12.31</c:v>
                </c:pt>
                <c:pt idx="1736">
                  <c:v>12.1</c:v>
                </c:pt>
                <c:pt idx="1737">
                  <c:v>12.04</c:v>
                </c:pt>
                <c:pt idx="1738">
                  <c:v>11.95</c:v>
                </c:pt>
                <c:pt idx="1739">
                  <c:v>12.25</c:v>
                </c:pt>
                <c:pt idx="1740">
                  <c:v>12.14</c:v>
                </c:pt>
                <c:pt idx="1741">
                  <c:v>9.92</c:v>
                </c:pt>
                <c:pt idx="1742">
                  <c:v>9.82</c:v>
                </c:pt>
                <c:pt idx="1743">
                  <c:v>7.56</c:v>
                </c:pt>
                <c:pt idx="1744">
                  <c:v>10.87</c:v>
                </c:pt>
                <c:pt idx="1745">
                  <c:v>13.22</c:v>
                </c:pt>
                <c:pt idx="1746">
                  <c:v>12.82</c:v>
                </c:pt>
                <c:pt idx="1747">
                  <c:v>13.06</c:v>
                </c:pt>
                <c:pt idx="1748">
                  <c:v>9.85</c:v>
                </c:pt>
                <c:pt idx="1749">
                  <c:v>9.74</c:v>
                </c:pt>
                <c:pt idx="1750">
                  <c:v>9.67</c:v>
                </c:pt>
                <c:pt idx="1751">
                  <c:v>9.6300000000000008</c:v>
                </c:pt>
                <c:pt idx="1752">
                  <c:v>9.6999999999999993</c:v>
                </c:pt>
                <c:pt idx="1753">
                  <c:v>10.37</c:v>
                </c:pt>
                <c:pt idx="1754">
                  <c:v>10.49</c:v>
                </c:pt>
                <c:pt idx="1755">
                  <c:v>10.6</c:v>
                </c:pt>
                <c:pt idx="1756">
                  <c:v>10.63</c:v>
                </c:pt>
                <c:pt idx="1757">
                  <c:v>10.199999999999999</c:v>
                </c:pt>
                <c:pt idx="1758">
                  <c:v>10.25</c:v>
                </c:pt>
                <c:pt idx="1759">
                  <c:v>9.64</c:v>
                </c:pt>
                <c:pt idx="1760">
                  <c:v>10.15</c:v>
                </c:pt>
                <c:pt idx="1761">
                  <c:v>9.91</c:v>
                </c:pt>
                <c:pt idx="1762">
                  <c:v>9.67</c:v>
                </c:pt>
                <c:pt idx="1763">
                  <c:v>9.6</c:v>
                </c:pt>
                <c:pt idx="1764">
                  <c:v>9.83</c:v>
                </c:pt>
                <c:pt idx="1765">
                  <c:v>9.77</c:v>
                </c:pt>
                <c:pt idx="1766">
                  <c:v>7.22</c:v>
                </c:pt>
                <c:pt idx="1767">
                  <c:v>7.11</c:v>
                </c:pt>
                <c:pt idx="1768">
                  <c:v>7</c:v>
                </c:pt>
                <c:pt idx="1769">
                  <c:v>8.93</c:v>
                </c:pt>
                <c:pt idx="1770">
                  <c:v>8.3699999999999992</c:v>
                </c:pt>
                <c:pt idx="1771">
                  <c:v>8.5</c:v>
                </c:pt>
                <c:pt idx="1772">
                  <c:v>8.66</c:v>
                </c:pt>
                <c:pt idx="1773">
                  <c:v>8.39</c:v>
                </c:pt>
                <c:pt idx="1774">
                  <c:v>8.2799999999999994</c:v>
                </c:pt>
                <c:pt idx="1775">
                  <c:v>11.54</c:v>
                </c:pt>
                <c:pt idx="1776">
                  <c:v>11.55</c:v>
                </c:pt>
                <c:pt idx="1777">
                  <c:v>11.77</c:v>
                </c:pt>
                <c:pt idx="1778">
                  <c:v>10.91</c:v>
                </c:pt>
                <c:pt idx="1779">
                  <c:v>10.81</c:v>
                </c:pt>
                <c:pt idx="1780">
                  <c:v>10.7</c:v>
                </c:pt>
                <c:pt idx="1781">
                  <c:v>12.48</c:v>
                </c:pt>
                <c:pt idx="1782">
                  <c:v>12.36</c:v>
                </c:pt>
                <c:pt idx="1783">
                  <c:v>12.45</c:v>
                </c:pt>
                <c:pt idx="1784">
                  <c:v>9.81</c:v>
                </c:pt>
                <c:pt idx="1785">
                  <c:v>9.76</c:v>
                </c:pt>
                <c:pt idx="1786">
                  <c:v>9.7799999999999994</c:v>
                </c:pt>
                <c:pt idx="1787">
                  <c:v>11.47</c:v>
                </c:pt>
                <c:pt idx="1788">
                  <c:v>10.84</c:v>
                </c:pt>
                <c:pt idx="1789">
                  <c:v>10.75</c:v>
                </c:pt>
                <c:pt idx="1790">
                  <c:v>10.94</c:v>
                </c:pt>
                <c:pt idx="1791">
                  <c:v>10.84</c:v>
                </c:pt>
                <c:pt idx="1792">
                  <c:v>10.63</c:v>
                </c:pt>
                <c:pt idx="1793">
                  <c:v>11.86</c:v>
                </c:pt>
                <c:pt idx="1794">
                  <c:v>11.26</c:v>
                </c:pt>
                <c:pt idx="1795">
                  <c:v>11.64</c:v>
                </c:pt>
                <c:pt idx="1796">
                  <c:v>11.67</c:v>
                </c:pt>
                <c:pt idx="1797">
                  <c:v>10.6</c:v>
                </c:pt>
                <c:pt idx="1798">
                  <c:v>10.69</c:v>
                </c:pt>
                <c:pt idx="1799">
                  <c:v>10.66</c:v>
                </c:pt>
                <c:pt idx="1800">
                  <c:v>11.42</c:v>
                </c:pt>
                <c:pt idx="1801">
                  <c:v>11.52</c:v>
                </c:pt>
                <c:pt idx="1802">
                  <c:v>9.77</c:v>
                </c:pt>
                <c:pt idx="1803">
                  <c:v>10.029999999999999</c:v>
                </c:pt>
                <c:pt idx="1804">
                  <c:v>10.16</c:v>
                </c:pt>
                <c:pt idx="1805">
                  <c:v>9.92</c:v>
                </c:pt>
                <c:pt idx="1806">
                  <c:v>9.89</c:v>
                </c:pt>
                <c:pt idx="1807">
                  <c:v>10.55</c:v>
                </c:pt>
                <c:pt idx="1808">
                  <c:v>10.61</c:v>
                </c:pt>
                <c:pt idx="1809">
                  <c:v>10.4</c:v>
                </c:pt>
                <c:pt idx="1810">
                  <c:v>10.46</c:v>
                </c:pt>
                <c:pt idx="1811">
                  <c:v>9.06</c:v>
                </c:pt>
                <c:pt idx="1812">
                  <c:v>9.1199999999999992</c:v>
                </c:pt>
                <c:pt idx="1813">
                  <c:v>9.01</c:v>
                </c:pt>
                <c:pt idx="1814">
                  <c:v>9.2200000000000006</c:v>
                </c:pt>
                <c:pt idx="1815">
                  <c:v>9.73</c:v>
                </c:pt>
                <c:pt idx="1816">
                  <c:v>9.82</c:v>
                </c:pt>
                <c:pt idx="1817">
                  <c:v>9.93</c:v>
                </c:pt>
                <c:pt idx="1818">
                  <c:v>8.9</c:v>
                </c:pt>
                <c:pt idx="1819">
                  <c:v>9.0500000000000007</c:v>
                </c:pt>
                <c:pt idx="1820">
                  <c:v>9.26</c:v>
                </c:pt>
                <c:pt idx="1821">
                  <c:v>12.72</c:v>
                </c:pt>
                <c:pt idx="1822">
                  <c:v>9.3000000000000007</c:v>
                </c:pt>
                <c:pt idx="1823">
                  <c:v>11.22</c:v>
                </c:pt>
                <c:pt idx="1824">
                  <c:v>11.1</c:v>
                </c:pt>
                <c:pt idx="1825">
                  <c:v>11.11</c:v>
                </c:pt>
                <c:pt idx="1826">
                  <c:v>11.51</c:v>
                </c:pt>
                <c:pt idx="1827">
                  <c:v>11.37</c:v>
                </c:pt>
                <c:pt idx="1828">
                  <c:v>11.33</c:v>
                </c:pt>
                <c:pt idx="1829">
                  <c:v>9.3800000000000008</c:v>
                </c:pt>
                <c:pt idx="1830">
                  <c:v>9.3699999999999992</c:v>
                </c:pt>
                <c:pt idx="1831">
                  <c:v>9.34</c:v>
                </c:pt>
                <c:pt idx="1832">
                  <c:v>13.79</c:v>
                </c:pt>
                <c:pt idx="1833">
                  <c:v>13.95</c:v>
                </c:pt>
                <c:pt idx="1834">
                  <c:v>13.85</c:v>
                </c:pt>
                <c:pt idx="1835">
                  <c:v>13.77</c:v>
                </c:pt>
                <c:pt idx="1836">
                  <c:v>9.81</c:v>
                </c:pt>
                <c:pt idx="1837">
                  <c:v>9.1</c:v>
                </c:pt>
                <c:pt idx="1838">
                  <c:v>7.81</c:v>
                </c:pt>
                <c:pt idx="1839">
                  <c:v>7.96</c:v>
                </c:pt>
                <c:pt idx="1840">
                  <c:v>9.9499999999999993</c:v>
                </c:pt>
                <c:pt idx="1841">
                  <c:v>10.25</c:v>
                </c:pt>
                <c:pt idx="1842">
                  <c:v>9.8800000000000008</c:v>
                </c:pt>
                <c:pt idx="1843">
                  <c:v>9.56</c:v>
                </c:pt>
                <c:pt idx="1844">
                  <c:v>12.15</c:v>
                </c:pt>
                <c:pt idx="1845">
                  <c:v>12.26</c:v>
                </c:pt>
                <c:pt idx="1846">
                  <c:v>11.37</c:v>
                </c:pt>
                <c:pt idx="1847">
                  <c:v>11.22</c:v>
                </c:pt>
                <c:pt idx="1848">
                  <c:v>11.19</c:v>
                </c:pt>
                <c:pt idx="1849">
                  <c:v>11.19</c:v>
                </c:pt>
                <c:pt idx="1850">
                  <c:v>11.46</c:v>
                </c:pt>
                <c:pt idx="1851">
                  <c:v>11.31</c:v>
                </c:pt>
                <c:pt idx="1852">
                  <c:v>12.69</c:v>
                </c:pt>
                <c:pt idx="1853">
                  <c:v>12.62</c:v>
                </c:pt>
                <c:pt idx="1854">
                  <c:v>12.76</c:v>
                </c:pt>
                <c:pt idx="1855">
                  <c:v>10.82</c:v>
                </c:pt>
                <c:pt idx="1856">
                  <c:v>10.62</c:v>
                </c:pt>
                <c:pt idx="1857">
                  <c:v>10.74</c:v>
                </c:pt>
                <c:pt idx="1858">
                  <c:v>8.82</c:v>
                </c:pt>
                <c:pt idx="1859">
                  <c:v>8.7899999999999991</c:v>
                </c:pt>
                <c:pt idx="1860">
                  <c:v>8.8000000000000007</c:v>
                </c:pt>
                <c:pt idx="1861">
                  <c:v>9.77</c:v>
                </c:pt>
                <c:pt idx="1862">
                  <c:v>11.98</c:v>
                </c:pt>
                <c:pt idx="1863">
                  <c:v>11.9</c:v>
                </c:pt>
                <c:pt idx="1864">
                  <c:v>12.04</c:v>
                </c:pt>
                <c:pt idx="1865">
                  <c:v>11.94</c:v>
                </c:pt>
                <c:pt idx="1866">
                  <c:v>8.91</c:v>
                </c:pt>
                <c:pt idx="1867">
                  <c:v>8.81</c:v>
                </c:pt>
                <c:pt idx="1868">
                  <c:v>8.7200000000000006</c:v>
                </c:pt>
                <c:pt idx="1869">
                  <c:v>8.9</c:v>
                </c:pt>
                <c:pt idx="1870">
                  <c:v>8.98</c:v>
                </c:pt>
                <c:pt idx="1871">
                  <c:v>9.6199999999999992</c:v>
                </c:pt>
                <c:pt idx="1872">
                  <c:v>9.6</c:v>
                </c:pt>
                <c:pt idx="1873">
                  <c:v>10.57</c:v>
                </c:pt>
                <c:pt idx="1874">
                  <c:v>10.31</c:v>
                </c:pt>
                <c:pt idx="1875">
                  <c:v>10.31</c:v>
                </c:pt>
                <c:pt idx="1876">
                  <c:v>10.39</c:v>
                </c:pt>
                <c:pt idx="1877">
                  <c:v>10.35</c:v>
                </c:pt>
                <c:pt idx="1878">
                  <c:v>9.1300000000000008</c:v>
                </c:pt>
                <c:pt idx="1879">
                  <c:v>9.16</c:v>
                </c:pt>
                <c:pt idx="1880">
                  <c:v>9.16</c:v>
                </c:pt>
                <c:pt idx="1881">
                  <c:v>9.2200000000000006</c:v>
                </c:pt>
                <c:pt idx="1882">
                  <c:v>9.02</c:v>
                </c:pt>
                <c:pt idx="1883">
                  <c:v>11.47</c:v>
                </c:pt>
                <c:pt idx="1884">
                  <c:v>11.64</c:v>
                </c:pt>
                <c:pt idx="1885">
                  <c:v>12.52</c:v>
                </c:pt>
                <c:pt idx="1886">
                  <c:v>12.53</c:v>
                </c:pt>
                <c:pt idx="1887">
                  <c:v>12.53</c:v>
                </c:pt>
                <c:pt idx="1888">
                  <c:v>12.68</c:v>
                </c:pt>
                <c:pt idx="1889">
                  <c:v>10.6</c:v>
                </c:pt>
                <c:pt idx="1890">
                  <c:v>12.94</c:v>
                </c:pt>
                <c:pt idx="1891">
                  <c:v>12.98</c:v>
                </c:pt>
                <c:pt idx="1892">
                  <c:v>12.85</c:v>
                </c:pt>
                <c:pt idx="1893">
                  <c:v>8.8000000000000007</c:v>
                </c:pt>
                <c:pt idx="1894">
                  <c:v>8.66</c:v>
                </c:pt>
                <c:pt idx="1895">
                  <c:v>8.67</c:v>
                </c:pt>
                <c:pt idx="1896">
                  <c:v>12.47</c:v>
                </c:pt>
                <c:pt idx="1897">
                  <c:v>12.65</c:v>
                </c:pt>
                <c:pt idx="1898">
                  <c:v>12.51</c:v>
                </c:pt>
                <c:pt idx="1899">
                  <c:v>12.37</c:v>
                </c:pt>
                <c:pt idx="1900">
                  <c:v>10.220000000000001</c:v>
                </c:pt>
                <c:pt idx="1901">
                  <c:v>10.29</c:v>
                </c:pt>
                <c:pt idx="1902">
                  <c:v>10.119999999999999</c:v>
                </c:pt>
                <c:pt idx="1903">
                  <c:v>10.3</c:v>
                </c:pt>
                <c:pt idx="1904">
                  <c:v>10.46</c:v>
                </c:pt>
                <c:pt idx="1905">
                  <c:v>11.18</c:v>
                </c:pt>
                <c:pt idx="1906">
                  <c:v>11.19</c:v>
                </c:pt>
                <c:pt idx="1907">
                  <c:v>11.09</c:v>
                </c:pt>
                <c:pt idx="1908">
                  <c:v>11.86</c:v>
                </c:pt>
                <c:pt idx="1909">
                  <c:v>11.95</c:v>
                </c:pt>
                <c:pt idx="1910">
                  <c:v>12.2</c:v>
                </c:pt>
                <c:pt idx="1911">
                  <c:v>12.07</c:v>
                </c:pt>
                <c:pt idx="1912">
                  <c:v>9.51</c:v>
                </c:pt>
                <c:pt idx="1913">
                  <c:v>9.3800000000000008</c:v>
                </c:pt>
                <c:pt idx="1914">
                  <c:v>12.41</c:v>
                </c:pt>
                <c:pt idx="1915">
                  <c:v>12.4</c:v>
                </c:pt>
                <c:pt idx="1916">
                  <c:v>12.24</c:v>
                </c:pt>
                <c:pt idx="1917">
                  <c:v>9.8000000000000007</c:v>
                </c:pt>
                <c:pt idx="1918">
                  <c:v>9.83</c:v>
                </c:pt>
                <c:pt idx="1919">
                  <c:v>11.03</c:v>
                </c:pt>
                <c:pt idx="1920">
                  <c:v>11.07</c:v>
                </c:pt>
                <c:pt idx="1921">
                  <c:v>11.18</c:v>
                </c:pt>
                <c:pt idx="1922">
                  <c:v>11.36</c:v>
                </c:pt>
                <c:pt idx="1923">
                  <c:v>11.18</c:v>
                </c:pt>
                <c:pt idx="1924">
                  <c:v>11.05</c:v>
                </c:pt>
                <c:pt idx="1925">
                  <c:v>11.08</c:v>
                </c:pt>
                <c:pt idx="1926">
                  <c:v>9.68</c:v>
                </c:pt>
                <c:pt idx="1927">
                  <c:v>9.42</c:v>
                </c:pt>
                <c:pt idx="1928">
                  <c:v>9.51</c:v>
                </c:pt>
                <c:pt idx="1929">
                  <c:v>9.52</c:v>
                </c:pt>
                <c:pt idx="1930">
                  <c:v>9.43</c:v>
                </c:pt>
                <c:pt idx="1931">
                  <c:v>12.72</c:v>
                </c:pt>
                <c:pt idx="1932">
                  <c:v>12.47</c:v>
                </c:pt>
                <c:pt idx="1933">
                  <c:v>12.57</c:v>
                </c:pt>
                <c:pt idx="1934">
                  <c:v>8.5</c:v>
                </c:pt>
                <c:pt idx="1935">
                  <c:v>8.68</c:v>
                </c:pt>
                <c:pt idx="1936">
                  <c:v>10.57</c:v>
                </c:pt>
                <c:pt idx="1937">
                  <c:v>9</c:v>
                </c:pt>
                <c:pt idx="1938">
                  <c:v>8.94</c:v>
                </c:pt>
                <c:pt idx="1939">
                  <c:v>8.8699999999999992</c:v>
                </c:pt>
                <c:pt idx="1940">
                  <c:v>9</c:v>
                </c:pt>
                <c:pt idx="1941">
                  <c:v>9.33</c:v>
                </c:pt>
                <c:pt idx="1942">
                  <c:v>8.17</c:v>
                </c:pt>
                <c:pt idx="1943">
                  <c:v>8.25</c:v>
                </c:pt>
                <c:pt idx="1944">
                  <c:v>8.1999999999999993</c:v>
                </c:pt>
                <c:pt idx="1945">
                  <c:v>8.2899999999999991</c:v>
                </c:pt>
                <c:pt idx="1946">
                  <c:v>8.1</c:v>
                </c:pt>
                <c:pt idx="1947">
                  <c:v>10.5</c:v>
                </c:pt>
                <c:pt idx="1948">
                  <c:v>10.61</c:v>
                </c:pt>
                <c:pt idx="1949">
                  <c:v>10.78</c:v>
                </c:pt>
                <c:pt idx="1950">
                  <c:v>10.74</c:v>
                </c:pt>
                <c:pt idx="1951">
                  <c:v>12.73</c:v>
                </c:pt>
                <c:pt idx="1952">
                  <c:v>12.7</c:v>
                </c:pt>
                <c:pt idx="1953">
                  <c:v>11.46</c:v>
                </c:pt>
                <c:pt idx="1954">
                  <c:v>10.33</c:v>
                </c:pt>
                <c:pt idx="1955">
                  <c:v>10.38</c:v>
                </c:pt>
                <c:pt idx="1956">
                  <c:v>10.4</c:v>
                </c:pt>
                <c:pt idx="1957">
                  <c:v>10.59</c:v>
                </c:pt>
                <c:pt idx="1958">
                  <c:v>11.23</c:v>
                </c:pt>
                <c:pt idx="1959">
                  <c:v>9.0399999999999991</c:v>
                </c:pt>
                <c:pt idx="1960">
                  <c:v>9.0299999999999994</c:v>
                </c:pt>
                <c:pt idx="1961">
                  <c:v>9.0299999999999994</c:v>
                </c:pt>
                <c:pt idx="1962">
                  <c:v>9.0399999999999991</c:v>
                </c:pt>
                <c:pt idx="1963">
                  <c:v>7.38</c:v>
                </c:pt>
                <c:pt idx="1964">
                  <c:v>7.39</c:v>
                </c:pt>
                <c:pt idx="1965">
                  <c:v>9.77</c:v>
                </c:pt>
                <c:pt idx="1966">
                  <c:v>9.7200000000000006</c:v>
                </c:pt>
                <c:pt idx="1967">
                  <c:v>9.7200000000000006</c:v>
                </c:pt>
                <c:pt idx="1968">
                  <c:v>8.75</c:v>
                </c:pt>
                <c:pt idx="1969">
                  <c:v>8.76</c:v>
                </c:pt>
                <c:pt idx="1970">
                  <c:v>8.82</c:v>
                </c:pt>
                <c:pt idx="1971">
                  <c:v>8.64</c:v>
                </c:pt>
                <c:pt idx="1972">
                  <c:v>8.65</c:v>
                </c:pt>
                <c:pt idx="1973">
                  <c:v>7.52</c:v>
                </c:pt>
                <c:pt idx="1974">
                  <c:v>7.59</c:v>
                </c:pt>
                <c:pt idx="1975">
                  <c:v>7.22</c:v>
                </c:pt>
                <c:pt idx="1976">
                  <c:v>12.63</c:v>
                </c:pt>
                <c:pt idx="1977">
                  <c:v>12.75</c:v>
                </c:pt>
                <c:pt idx="1978">
                  <c:v>12.74</c:v>
                </c:pt>
                <c:pt idx="1979">
                  <c:v>12.71</c:v>
                </c:pt>
                <c:pt idx="1980">
                  <c:v>11.46</c:v>
                </c:pt>
                <c:pt idx="1981">
                  <c:v>11.57</c:v>
                </c:pt>
                <c:pt idx="1982">
                  <c:v>11.61</c:v>
                </c:pt>
                <c:pt idx="1983">
                  <c:v>11.72</c:v>
                </c:pt>
                <c:pt idx="1984">
                  <c:v>10.14</c:v>
                </c:pt>
                <c:pt idx="1985">
                  <c:v>10.11</c:v>
                </c:pt>
                <c:pt idx="1986">
                  <c:v>10.11</c:v>
                </c:pt>
                <c:pt idx="1987">
                  <c:v>10.1</c:v>
                </c:pt>
                <c:pt idx="1988">
                  <c:v>10.14</c:v>
                </c:pt>
                <c:pt idx="1989">
                  <c:v>10.98</c:v>
                </c:pt>
                <c:pt idx="1990">
                  <c:v>10.98</c:v>
                </c:pt>
                <c:pt idx="1991">
                  <c:v>9.25</c:v>
                </c:pt>
                <c:pt idx="1992">
                  <c:v>9.08</c:v>
                </c:pt>
                <c:pt idx="1993">
                  <c:v>9.23</c:v>
                </c:pt>
                <c:pt idx="1994">
                  <c:v>9.41</c:v>
                </c:pt>
                <c:pt idx="1995">
                  <c:v>9.36</c:v>
                </c:pt>
                <c:pt idx="1996">
                  <c:v>8.77</c:v>
                </c:pt>
                <c:pt idx="1997">
                  <c:v>8.98</c:v>
                </c:pt>
                <c:pt idx="1998">
                  <c:v>8.69</c:v>
                </c:pt>
                <c:pt idx="1999">
                  <c:v>8.84</c:v>
                </c:pt>
                <c:pt idx="2000">
                  <c:v>11.16</c:v>
                </c:pt>
                <c:pt idx="2001">
                  <c:v>10.93</c:v>
                </c:pt>
                <c:pt idx="2002">
                  <c:v>10.86</c:v>
                </c:pt>
                <c:pt idx="2003">
                  <c:v>11.03</c:v>
                </c:pt>
                <c:pt idx="2004">
                  <c:v>11.51</c:v>
                </c:pt>
                <c:pt idx="2005">
                  <c:v>8.33</c:v>
                </c:pt>
                <c:pt idx="2006">
                  <c:v>8.3699999999999992</c:v>
                </c:pt>
                <c:pt idx="2007">
                  <c:v>8.27</c:v>
                </c:pt>
                <c:pt idx="2008">
                  <c:v>8.27</c:v>
                </c:pt>
                <c:pt idx="2009">
                  <c:v>8.2100000000000009</c:v>
                </c:pt>
                <c:pt idx="2010">
                  <c:v>10.6</c:v>
                </c:pt>
                <c:pt idx="2011">
                  <c:v>10.45</c:v>
                </c:pt>
                <c:pt idx="2012">
                  <c:v>10.65</c:v>
                </c:pt>
                <c:pt idx="2013">
                  <c:v>10.92</c:v>
                </c:pt>
                <c:pt idx="2014">
                  <c:v>10.99</c:v>
                </c:pt>
                <c:pt idx="2015">
                  <c:v>10.99</c:v>
                </c:pt>
                <c:pt idx="2016">
                  <c:v>10.88</c:v>
                </c:pt>
                <c:pt idx="2017">
                  <c:v>11.18</c:v>
                </c:pt>
                <c:pt idx="2018">
                  <c:v>10.98</c:v>
                </c:pt>
                <c:pt idx="2019">
                  <c:v>11.97</c:v>
                </c:pt>
                <c:pt idx="2020">
                  <c:v>12.11</c:v>
                </c:pt>
                <c:pt idx="2021">
                  <c:v>12.06</c:v>
                </c:pt>
                <c:pt idx="2022">
                  <c:v>12.03</c:v>
                </c:pt>
                <c:pt idx="2023">
                  <c:v>8.8699999999999992</c:v>
                </c:pt>
                <c:pt idx="2024">
                  <c:v>8.77</c:v>
                </c:pt>
                <c:pt idx="2025">
                  <c:v>8.85</c:v>
                </c:pt>
                <c:pt idx="2026">
                  <c:v>10.77</c:v>
                </c:pt>
                <c:pt idx="2027">
                  <c:v>10.75</c:v>
                </c:pt>
                <c:pt idx="2028">
                  <c:v>10.62</c:v>
                </c:pt>
                <c:pt idx="2029">
                  <c:v>11.33</c:v>
                </c:pt>
                <c:pt idx="2030">
                  <c:v>11.4</c:v>
                </c:pt>
                <c:pt idx="2031">
                  <c:v>11.31</c:v>
                </c:pt>
                <c:pt idx="2032">
                  <c:v>11.31</c:v>
                </c:pt>
                <c:pt idx="2033">
                  <c:v>10.08</c:v>
                </c:pt>
                <c:pt idx="2034">
                  <c:v>9.9700000000000006</c:v>
                </c:pt>
                <c:pt idx="2035">
                  <c:v>12.53</c:v>
                </c:pt>
                <c:pt idx="2036">
                  <c:v>9.2200000000000006</c:v>
                </c:pt>
                <c:pt idx="2037">
                  <c:v>13.28</c:v>
                </c:pt>
                <c:pt idx="2038">
                  <c:v>13.45</c:v>
                </c:pt>
                <c:pt idx="2039">
                  <c:v>13.54</c:v>
                </c:pt>
                <c:pt idx="2040">
                  <c:v>7.08</c:v>
                </c:pt>
                <c:pt idx="2041">
                  <c:v>7.14</c:v>
                </c:pt>
                <c:pt idx="2042">
                  <c:v>8.06</c:v>
                </c:pt>
                <c:pt idx="2043">
                  <c:v>8.0500000000000007</c:v>
                </c:pt>
                <c:pt idx="2044">
                  <c:v>7.92</c:v>
                </c:pt>
                <c:pt idx="2045">
                  <c:v>8.0299999999999994</c:v>
                </c:pt>
                <c:pt idx="2046">
                  <c:v>7.89</c:v>
                </c:pt>
                <c:pt idx="2047">
                  <c:v>12.31</c:v>
                </c:pt>
                <c:pt idx="2048">
                  <c:v>11.02</c:v>
                </c:pt>
                <c:pt idx="2049">
                  <c:v>10.97</c:v>
                </c:pt>
                <c:pt idx="2050">
                  <c:v>11.21</c:v>
                </c:pt>
                <c:pt idx="2051">
                  <c:v>11.11</c:v>
                </c:pt>
                <c:pt idx="2052">
                  <c:v>11.15</c:v>
                </c:pt>
                <c:pt idx="2053">
                  <c:v>8.42</c:v>
                </c:pt>
                <c:pt idx="2054">
                  <c:v>8.6</c:v>
                </c:pt>
                <c:pt idx="2055">
                  <c:v>8.3699999999999992</c:v>
                </c:pt>
                <c:pt idx="2056">
                  <c:v>8.0500000000000007</c:v>
                </c:pt>
                <c:pt idx="2057">
                  <c:v>8.25</c:v>
                </c:pt>
                <c:pt idx="2058">
                  <c:v>11.96</c:v>
                </c:pt>
                <c:pt idx="2059">
                  <c:v>11.75</c:v>
                </c:pt>
                <c:pt idx="2060">
                  <c:v>9.32</c:v>
                </c:pt>
                <c:pt idx="2061">
                  <c:v>9.26</c:v>
                </c:pt>
                <c:pt idx="2062">
                  <c:v>9.51</c:v>
                </c:pt>
                <c:pt idx="2063">
                  <c:v>9.4700000000000006</c:v>
                </c:pt>
                <c:pt idx="2064">
                  <c:v>8.8000000000000007</c:v>
                </c:pt>
                <c:pt idx="2065">
                  <c:v>8.6</c:v>
                </c:pt>
                <c:pt idx="2066">
                  <c:v>8.68</c:v>
                </c:pt>
                <c:pt idx="2067">
                  <c:v>9.92</c:v>
                </c:pt>
                <c:pt idx="2068">
                  <c:v>9.7100000000000009</c:v>
                </c:pt>
                <c:pt idx="2069">
                  <c:v>9.86</c:v>
                </c:pt>
                <c:pt idx="2070">
                  <c:v>9.86</c:v>
                </c:pt>
                <c:pt idx="2071">
                  <c:v>10.79</c:v>
                </c:pt>
                <c:pt idx="2072">
                  <c:v>10.42</c:v>
                </c:pt>
                <c:pt idx="2073">
                  <c:v>10.88</c:v>
                </c:pt>
                <c:pt idx="2074">
                  <c:v>8.99</c:v>
                </c:pt>
                <c:pt idx="2075">
                  <c:v>9.07</c:v>
                </c:pt>
                <c:pt idx="2076">
                  <c:v>9.1300000000000008</c:v>
                </c:pt>
                <c:pt idx="2077">
                  <c:v>9.2799999999999994</c:v>
                </c:pt>
                <c:pt idx="2078">
                  <c:v>9.0500000000000007</c:v>
                </c:pt>
                <c:pt idx="2079">
                  <c:v>9.23</c:v>
                </c:pt>
                <c:pt idx="2080">
                  <c:v>13.9</c:v>
                </c:pt>
                <c:pt idx="2081">
                  <c:v>13.94</c:v>
                </c:pt>
                <c:pt idx="2082">
                  <c:v>9.34</c:v>
                </c:pt>
                <c:pt idx="2083">
                  <c:v>9.4600000000000009</c:v>
                </c:pt>
                <c:pt idx="2084">
                  <c:v>9.3699999999999992</c:v>
                </c:pt>
                <c:pt idx="2085">
                  <c:v>11.02</c:v>
                </c:pt>
                <c:pt idx="2086">
                  <c:v>8.6</c:v>
                </c:pt>
                <c:pt idx="2087">
                  <c:v>8.65</c:v>
                </c:pt>
                <c:pt idx="2088">
                  <c:v>8.59</c:v>
                </c:pt>
                <c:pt idx="2089">
                  <c:v>7.86</c:v>
                </c:pt>
                <c:pt idx="2090">
                  <c:v>7.96</c:v>
                </c:pt>
                <c:pt idx="2091">
                  <c:v>8.0399999999999991</c:v>
                </c:pt>
                <c:pt idx="2092">
                  <c:v>8.1199999999999992</c:v>
                </c:pt>
                <c:pt idx="2093">
                  <c:v>8.67</c:v>
                </c:pt>
                <c:pt idx="2094">
                  <c:v>11.25</c:v>
                </c:pt>
                <c:pt idx="2095">
                  <c:v>8.9499999999999993</c:v>
                </c:pt>
                <c:pt idx="2096">
                  <c:v>9.24</c:v>
                </c:pt>
                <c:pt idx="2097">
                  <c:v>8.9700000000000006</c:v>
                </c:pt>
                <c:pt idx="2098">
                  <c:v>9.19</c:v>
                </c:pt>
                <c:pt idx="2099">
                  <c:v>9.4</c:v>
                </c:pt>
                <c:pt idx="2100">
                  <c:v>9.99</c:v>
                </c:pt>
                <c:pt idx="2101">
                  <c:v>10.039999999999999</c:v>
                </c:pt>
                <c:pt idx="2102">
                  <c:v>10.17</c:v>
                </c:pt>
                <c:pt idx="2103">
                  <c:v>8.76</c:v>
                </c:pt>
                <c:pt idx="2104">
                  <c:v>8.7200000000000006</c:v>
                </c:pt>
                <c:pt idx="2105">
                  <c:v>8.6300000000000008</c:v>
                </c:pt>
                <c:pt idx="2106">
                  <c:v>8.74</c:v>
                </c:pt>
                <c:pt idx="2107">
                  <c:v>10.57</c:v>
                </c:pt>
                <c:pt idx="2108">
                  <c:v>10.36</c:v>
                </c:pt>
                <c:pt idx="2109">
                  <c:v>10.52</c:v>
                </c:pt>
                <c:pt idx="2110">
                  <c:v>9.7200000000000006</c:v>
                </c:pt>
                <c:pt idx="2111">
                  <c:v>9.92</c:v>
                </c:pt>
                <c:pt idx="2112">
                  <c:v>10.029999999999999</c:v>
                </c:pt>
                <c:pt idx="2113">
                  <c:v>9.94</c:v>
                </c:pt>
                <c:pt idx="2114">
                  <c:v>9.92</c:v>
                </c:pt>
                <c:pt idx="2115">
                  <c:v>9.42</c:v>
                </c:pt>
                <c:pt idx="2116">
                  <c:v>9.26</c:v>
                </c:pt>
                <c:pt idx="2117">
                  <c:v>9.42</c:v>
                </c:pt>
                <c:pt idx="2118">
                  <c:v>12.46</c:v>
                </c:pt>
                <c:pt idx="2119">
                  <c:v>12.51</c:v>
                </c:pt>
                <c:pt idx="2120">
                  <c:v>12.47</c:v>
                </c:pt>
                <c:pt idx="2121">
                  <c:v>10.56</c:v>
                </c:pt>
                <c:pt idx="2122">
                  <c:v>10.59</c:v>
                </c:pt>
                <c:pt idx="2123">
                  <c:v>8.83</c:v>
                </c:pt>
                <c:pt idx="2124">
                  <c:v>8.6</c:v>
                </c:pt>
                <c:pt idx="2125">
                  <c:v>8.6199999999999992</c:v>
                </c:pt>
                <c:pt idx="2126">
                  <c:v>8.5</c:v>
                </c:pt>
                <c:pt idx="2127">
                  <c:v>8.74</c:v>
                </c:pt>
                <c:pt idx="2128">
                  <c:v>11.36</c:v>
                </c:pt>
                <c:pt idx="2129">
                  <c:v>11.57</c:v>
                </c:pt>
                <c:pt idx="2130">
                  <c:v>11.36</c:v>
                </c:pt>
                <c:pt idx="2131">
                  <c:v>11.26</c:v>
                </c:pt>
                <c:pt idx="2132">
                  <c:v>11.15</c:v>
                </c:pt>
                <c:pt idx="2133">
                  <c:v>11.18</c:v>
                </c:pt>
                <c:pt idx="2134">
                  <c:v>9.41</c:v>
                </c:pt>
                <c:pt idx="2135">
                  <c:v>9.23</c:v>
                </c:pt>
                <c:pt idx="2136">
                  <c:v>9.56</c:v>
                </c:pt>
                <c:pt idx="2137">
                  <c:v>9.43</c:v>
                </c:pt>
                <c:pt idx="2138">
                  <c:v>8.1</c:v>
                </c:pt>
                <c:pt idx="2139">
                  <c:v>8.2100000000000009</c:v>
                </c:pt>
                <c:pt idx="2140">
                  <c:v>8.0399999999999991</c:v>
                </c:pt>
                <c:pt idx="2141">
                  <c:v>10.56</c:v>
                </c:pt>
                <c:pt idx="2142">
                  <c:v>11.76</c:v>
                </c:pt>
                <c:pt idx="2143">
                  <c:v>11.41</c:v>
                </c:pt>
                <c:pt idx="2144">
                  <c:v>11.57</c:v>
                </c:pt>
                <c:pt idx="2145">
                  <c:v>11.57</c:v>
                </c:pt>
                <c:pt idx="2146">
                  <c:v>10.91</c:v>
                </c:pt>
                <c:pt idx="2147">
                  <c:v>10.95</c:v>
                </c:pt>
                <c:pt idx="2148">
                  <c:v>11.32</c:v>
                </c:pt>
                <c:pt idx="2149">
                  <c:v>11.27</c:v>
                </c:pt>
                <c:pt idx="2150">
                  <c:v>11.42</c:v>
                </c:pt>
                <c:pt idx="2151">
                  <c:v>11.28</c:v>
                </c:pt>
                <c:pt idx="2152">
                  <c:v>7.93</c:v>
                </c:pt>
                <c:pt idx="2153">
                  <c:v>8</c:v>
                </c:pt>
                <c:pt idx="2154">
                  <c:v>10.18</c:v>
                </c:pt>
                <c:pt idx="2155">
                  <c:v>10.28</c:v>
                </c:pt>
                <c:pt idx="2156">
                  <c:v>10.31</c:v>
                </c:pt>
                <c:pt idx="2157">
                  <c:v>10.39</c:v>
                </c:pt>
                <c:pt idx="2158">
                  <c:v>9.85</c:v>
                </c:pt>
                <c:pt idx="2159">
                  <c:v>9.9499999999999993</c:v>
                </c:pt>
                <c:pt idx="2160">
                  <c:v>10.3</c:v>
                </c:pt>
                <c:pt idx="2161">
                  <c:v>9.94</c:v>
                </c:pt>
                <c:pt idx="2162">
                  <c:v>10.199999999999999</c:v>
                </c:pt>
                <c:pt idx="2163">
                  <c:v>10.08</c:v>
                </c:pt>
                <c:pt idx="2164">
                  <c:v>11.41</c:v>
                </c:pt>
                <c:pt idx="2165">
                  <c:v>11.39</c:v>
                </c:pt>
                <c:pt idx="2166">
                  <c:v>11.39</c:v>
                </c:pt>
                <c:pt idx="2167">
                  <c:v>11.63</c:v>
                </c:pt>
                <c:pt idx="2168">
                  <c:v>9.84</c:v>
                </c:pt>
                <c:pt idx="2169">
                  <c:v>9.64</c:v>
                </c:pt>
                <c:pt idx="2170">
                  <c:v>11.35</c:v>
                </c:pt>
                <c:pt idx="2171">
                  <c:v>11.53</c:v>
                </c:pt>
                <c:pt idx="2172">
                  <c:v>11.43</c:v>
                </c:pt>
                <c:pt idx="2173">
                  <c:v>13.87</c:v>
                </c:pt>
                <c:pt idx="2174">
                  <c:v>14.08</c:v>
                </c:pt>
                <c:pt idx="2175">
                  <c:v>13.97</c:v>
                </c:pt>
                <c:pt idx="2176">
                  <c:v>13.93</c:v>
                </c:pt>
                <c:pt idx="2177">
                  <c:v>10.96</c:v>
                </c:pt>
                <c:pt idx="2178">
                  <c:v>9.75</c:v>
                </c:pt>
                <c:pt idx="2179">
                  <c:v>9.86</c:v>
                </c:pt>
                <c:pt idx="2180">
                  <c:v>9.98</c:v>
                </c:pt>
                <c:pt idx="2181">
                  <c:v>9.92</c:v>
                </c:pt>
                <c:pt idx="2182">
                  <c:v>9.82</c:v>
                </c:pt>
                <c:pt idx="2183">
                  <c:v>9.8699999999999992</c:v>
                </c:pt>
                <c:pt idx="2184">
                  <c:v>9.57</c:v>
                </c:pt>
                <c:pt idx="2185">
                  <c:v>9.84</c:v>
                </c:pt>
                <c:pt idx="2186">
                  <c:v>9.69</c:v>
                </c:pt>
                <c:pt idx="2187">
                  <c:v>12.21</c:v>
                </c:pt>
                <c:pt idx="2188">
                  <c:v>12.13</c:v>
                </c:pt>
                <c:pt idx="2189">
                  <c:v>11.77</c:v>
                </c:pt>
                <c:pt idx="2190">
                  <c:v>12.02</c:v>
                </c:pt>
                <c:pt idx="2191">
                  <c:v>12.03</c:v>
                </c:pt>
                <c:pt idx="2192">
                  <c:v>8.69</c:v>
                </c:pt>
                <c:pt idx="2193">
                  <c:v>8.8000000000000007</c:v>
                </c:pt>
                <c:pt idx="2194">
                  <c:v>9.68</c:v>
                </c:pt>
                <c:pt idx="2195">
                  <c:v>9.89</c:v>
                </c:pt>
                <c:pt idx="2196">
                  <c:v>9.16</c:v>
                </c:pt>
                <c:pt idx="2197">
                  <c:v>9.27</c:v>
                </c:pt>
                <c:pt idx="2198">
                  <c:v>9.08</c:v>
                </c:pt>
                <c:pt idx="2199">
                  <c:v>11.48</c:v>
                </c:pt>
                <c:pt idx="2200">
                  <c:v>11.61</c:v>
                </c:pt>
                <c:pt idx="2201">
                  <c:v>11.24</c:v>
                </c:pt>
                <c:pt idx="2202">
                  <c:v>11.7</c:v>
                </c:pt>
                <c:pt idx="2203">
                  <c:v>11.64</c:v>
                </c:pt>
                <c:pt idx="2204">
                  <c:v>11.63</c:v>
                </c:pt>
                <c:pt idx="2205">
                  <c:v>12.44</c:v>
                </c:pt>
                <c:pt idx="2206">
                  <c:v>12.42</c:v>
                </c:pt>
                <c:pt idx="2207">
                  <c:v>12.46</c:v>
                </c:pt>
                <c:pt idx="2208">
                  <c:v>9.4</c:v>
                </c:pt>
                <c:pt idx="2209">
                  <c:v>9.74</c:v>
                </c:pt>
                <c:pt idx="2210">
                  <c:v>10.01</c:v>
                </c:pt>
                <c:pt idx="2211">
                  <c:v>9.84</c:v>
                </c:pt>
                <c:pt idx="2212">
                  <c:v>9.77</c:v>
                </c:pt>
                <c:pt idx="2213">
                  <c:v>13.14</c:v>
                </c:pt>
                <c:pt idx="2214">
                  <c:v>10.62</c:v>
                </c:pt>
                <c:pt idx="2215">
                  <c:v>10.56</c:v>
                </c:pt>
                <c:pt idx="2216">
                  <c:v>10.4</c:v>
                </c:pt>
                <c:pt idx="2217">
                  <c:v>10.39</c:v>
                </c:pt>
                <c:pt idx="2218">
                  <c:v>10.28</c:v>
                </c:pt>
                <c:pt idx="2219">
                  <c:v>10.69</c:v>
                </c:pt>
                <c:pt idx="2220">
                  <c:v>10.69</c:v>
                </c:pt>
                <c:pt idx="2221">
                  <c:v>10.46</c:v>
                </c:pt>
                <c:pt idx="2222">
                  <c:v>10.73</c:v>
                </c:pt>
                <c:pt idx="2223">
                  <c:v>12.62</c:v>
                </c:pt>
                <c:pt idx="2224">
                  <c:v>12.45</c:v>
                </c:pt>
                <c:pt idx="2225">
                  <c:v>12.59</c:v>
                </c:pt>
                <c:pt idx="2226">
                  <c:v>12.49</c:v>
                </c:pt>
                <c:pt idx="2227">
                  <c:v>10.77</c:v>
                </c:pt>
                <c:pt idx="2228">
                  <c:v>10.9</c:v>
                </c:pt>
                <c:pt idx="2229">
                  <c:v>11.14</c:v>
                </c:pt>
                <c:pt idx="2230">
                  <c:v>10.82</c:v>
                </c:pt>
                <c:pt idx="2231">
                  <c:v>10.65</c:v>
                </c:pt>
                <c:pt idx="2232">
                  <c:v>10.77</c:v>
                </c:pt>
                <c:pt idx="2233">
                  <c:v>8.99</c:v>
                </c:pt>
                <c:pt idx="2234">
                  <c:v>9.06</c:v>
                </c:pt>
                <c:pt idx="2235">
                  <c:v>12.07</c:v>
                </c:pt>
                <c:pt idx="2236">
                  <c:v>12.06</c:v>
                </c:pt>
                <c:pt idx="2237">
                  <c:v>12.08</c:v>
                </c:pt>
                <c:pt idx="2238">
                  <c:v>12.26</c:v>
                </c:pt>
                <c:pt idx="2239">
                  <c:v>12.04</c:v>
                </c:pt>
                <c:pt idx="2240">
                  <c:v>8.42</c:v>
                </c:pt>
                <c:pt idx="2241">
                  <c:v>8.44</c:v>
                </c:pt>
                <c:pt idx="2242">
                  <c:v>8.51</c:v>
                </c:pt>
                <c:pt idx="2243">
                  <c:v>10.220000000000001</c:v>
                </c:pt>
                <c:pt idx="2244">
                  <c:v>9.89</c:v>
                </c:pt>
                <c:pt idx="2245">
                  <c:v>10.039999999999999</c:v>
                </c:pt>
                <c:pt idx="2246">
                  <c:v>9.9499999999999993</c:v>
                </c:pt>
                <c:pt idx="2247">
                  <c:v>9.86</c:v>
                </c:pt>
                <c:pt idx="2248">
                  <c:v>12.48</c:v>
                </c:pt>
                <c:pt idx="2249">
                  <c:v>12.51</c:v>
                </c:pt>
                <c:pt idx="2250">
                  <c:v>12.67</c:v>
                </c:pt>
                <c:pt idx="2251">
                  <c:v>11.17</c:v>
                </c:pt>
                <c:pt idx="2252">
                  <c:v>10.96</c:v>
                </c:pt>
                <c:pt idx="2253">
                  <c:v>10.94</c:v>
                </c:pt>
                <c:pt idx="2254">
                  <c:v>11.08</c:v>
                </c:pt>
                <c:pt idx="2255">
                  <c:v>11.35</c:v>
                </c:pt>
                <c:pt idx="2256">
                  <c:v>11.18</c:v>
                </c:pt>
                <c:pt idx="2257">
                  <c:v>11.32</c:v>
                </c:pt>
                <c:pt idx="2258">
                  <c:v>11.43</c:v>
                </c:pt>
                <c:pt idx="2259">
                  <c:v>11.05</c:v>
                </c:pt>
                <c:pt idx="2260">
                  <c:v>10.96</c:v>
                </c:pt>
                <c:pt idx="2261">
                  <c:v>10.88</c:v>
                </c:pt>
                <c:pt idx="2262">
                  <c:v>11.79</c:v>
                </c:pt>
                <c:pt idx="2263">
                  <c:v>11.9</c:v>
                </c:pt>
                <c:pt idx="2264">
                  <c:v>11.77</c:v>
                </c:pt>
                <c:pt idx="2265">
                  <c:v>9.9499999999999993</c:v>
                </c:pt>
                <c:pt idx="2266">
                  <c:v>9.7899999999999991</c:v>
                </c:pt>
                <c:pt idx="2267">
                  <c:v>10.63</c:v>
                </c:pt>
                <c:pt idx="2268">
                  <c:v>10.41</c:v>
                </c:pt>
                <c:pt idx="2269">
                  <c:v>10.49</c:v>
                </c:pt>
                <c:pt idx="2270">
                  <c:v>10.35</c:v>
                </c:pt>
                <c:pt idx="2271">
                  <c:v>10.46</c:v>
                </c:pt>
                <c:pt idx="2272">
                  <c:v>10.119999999999999</c:v>
                </c:pt>
                <c:pt idx="2273">
                  <c:v>9.92</c:v>
                </c:pt>
                <c:pt idx="2274">
                  <c:v>10.039999999999999</c:v>
                </c:pt>
                <c:pt idx="2275">
                  <c:v>10.07</c:v>
                </c:pt>
                <c:pt idx="2276">
                  <c:v>10.23</c:v>
                </c:pt>
                <c:pt idx="2277">
                  <c:v>10.5</c:v>
                </c:pt>
                <c:pt idx="2278">
                  <c:v>10.51</c:v>
                </c:pt>
                <c:pt idx="2279">
                  <c:v>10.57</c:v>
                </c:pt>
                <c:pt idx="2280">
                  <c:v>10.58</c:v>
                </c:pt>
                <c:pt idx="2281">
                  <c:v>10.67</c:v>
                </c:pt>
                <c:pt idx="2282">
                  <c:v>9.52</c:v>
                </c:pt>
                <c:pt idx="2283">
                  <c:v>10.54</c:v>
                </c:pt>
                <c:pt idx="2284">
                  <c:v>10.55</c:v>
                </c:pt>
                <c:pt idx="2285">
                  <c:v>10.4</c:v>
                </c:pt>
                <c:pt idx="2286">
                  <c:v>9.33</c:v>
                </c:pt>
                <c:pt idx="2287">
                  <c:v>9.3800000000000008</c:v>
                </c:pt>
                <c:pt idx="2288">
                  <c:v>9.2799999999999994</c:v>
                </c:pt>
                <c:pt idx="2289">
                  <c:v>9.01</c:v>
                </c:pt>
                <c:pt idx="2290">
                  <c:v>9.07</c:v>
                </c:pt>
                <c:pt idx="2291">
                  <c:v>7.13</c:v>
                </c:pt>
                <c:pt idx="2292">
                  <c:v>8.5399999999999991</c:v>
                </c:pt>
                <c:pt idx="2293">
                  <c:v>8.65</c:v>
                </c:pt>
                <c:pt idx="2294">
                  <c:v>8.65</c:v>
                </c:pt>
                <c:pt idx="2295">
                  <c:v>8.5399999999999991</c:v>
                </c:pt>
                <c:pt idx="2296">
                  <c:v>11.28</c:v>
                </c:pt>
                <c:pt idx="2297">
                  <c:v>11.2</c:v>
                </c:pt>
                <c:pt idx="2298">
                  <c:v>11.37</c:v>
                </c:pt>
                <c:pt idx="2299">
                  <c:v>12.6</c:v>
                </c:pt>
                <c:pt idx="2300">
                  <c:v>12.32</c:v>
                </c:pt>
                <c:pt idx="2301">
                  <c:v>10.039999999999999</c:v>
                </c:pt>
                <c:pt idx="2302">
                  <c:v>10.27</c:v>
                </c:pt>
                <c:pt idx="2303">
                  <c:v>9.57</c:v>
                </c:pt>
                <c:pt idx="2304">
                  <c:v>9.51</c:v>
                </c:pt>
                <c:pt idx="2305">
                  <c:v>9.66</c:v>
                </c:pt>
                <c:pt idx="2306">
                  <c:v>9.64</c:v>
                </c:pt>
                <c:pt idx="2307">
                  <c:v>9.67</c:v>
                </c:pt>
                <c:pt idx="2308">
                  <c:v>12.45</c:v>
                </c:pt>
                <c:pt idx="2309">
                  <c:v>12.6</c:v>
                </c:pt>
                <c:pt idx="2310">
                  <c:v>12.49</c:v>
                </c:pt>
                <c:pt idx="2311">
                  <c:v>12.22</c:v>
                </c:pt>
                <c:pt idx="2312">
                  <c:v>12.63</c:v>
                </c:pt>
                <c:pt idx="2313">
                  <c:v>12.3</c:v>
                </c:pt>
                <c:pt idx="2314">
                  <c:v>8.83</c:v>
                </c:pt>
                <c:pt idx="2315">
                  <c:v>8.6999999999999993</c:v>
                </c:pt>
                <c:pt idx="2316">
                  <c:v>8.58</c:v>
                </c:pt>
                <c:pt idx="2317">
                  <c:v>11.56</c:v>
                </c:pt>
                <c:pt idx="2318">
                  <c:v>11.16</c:v>
                </c:pt>
                <c:pt idx="2319">
                  <c:v>11.29</c:v>
                </c:pt>
                <c:pt idx="2320">
                  <c:v>13.7</c:v>
                </c:pt>
                <c:pt idx="2321">
                  <c:v>11.37</c:v>
                </c:pt>
                <c:pt idx="2322">
                  <c:v>11.41</c:v>
                </c:pt>
                <c:pt idx="2323">
                  <c:v>12.06</c:v>
                </c:pt>
                <c:pt idx="2324">
                  <c:v>11.95</c:v>
                </c:pt>
                <c:pt idx="2325">
                  <c:v>12.1</c:v>
                </c:pt>
                <c:pt idx="2326">
                  <c:v>11.27</c:v>
                </c:pt>
                <c:pt idx="2327">
                  <c:v>11.21</c:v>
                </c:pt>
                <c:pt idx="2328">
                  <c:v>11.12</c:v>
                </c:pt>
                <c:pt idx="2329">
                  <c:v>11.15</c:v>
                </c:pt>
                <c:pt idx="2330">
                  <c:v>11.2</c:v>
                </c:pt>
                <c:pt idx="2331">
                  <c:v>11.34</c:v>
                </c:pt>
                <c:pt idx="2332">
                  <c:v>11.13</c:v>
                </c:pt>
                <c:pt idx="2333">
                  <c:v>11.23</c:v>
                </c:pt>
                <c:pt idx="2334">
                  <c:v>11.23</c:v>
                </c:pt>
                <c:pt idx="2335">
                  <c:v>12.43</c:v>
                </c:pt>
                <c:pt idx="2336">
                  <c:v>12.58</c:v>
                </c:pt>
                <c:pt idx="2337">
                  <c:v>12.42</c:v>
                </c:pt>
                <c:pt idx="2338">
                  <c:v>12.38</c:v>
                </c:pt>
                <c:pt idx="2339">
                  <c:v>12.41</c:v>
                </c:pt>
                <c:pt idx="2340">
                  <c:v>11.12</c:v>
                </c:pt>
                <c:pt idx="2341">
                  <c:v>10.83</c:v>
                </c:pt>
                <c:pt idx="2342">
                  <c:v>9.06</c:v>
                </c:pt>
                <c:pt idx="2343">
                  <c:v>8.9499999999999993</c:v>
                </c:pt>
                <c:pt idx="2344">
                  <c:v>9.69</c:v>
                </c:pt>
                <c:pt idx="2345">
                  <c:v>9.86</c:v>
                </c:pt>
                <c:pt idx="2346">
                  <c:v>10.210000000000001</c:v>
                </c:pt>
                <c:pt idx="2347">
                  <c:v>10.130000000000001</c:v>
                </c:pt>
                <c:pt idx="2348">
                  <c:v>10.15</c:v>
                </c:pt>
                <c:pt idx="2349">
                  <c:v>9.1199999999999992</c:v>
                </c:pt>
                <c:pt idx="2350">
                  <c:v>9.08</c:v>
                </c:pt>
                <c:pt idx="2351">
                  <c:v>8.9600000000000009</c:v>
                </c:pt>
                <c:pt idx="2352">
                  <c:v>10.029999999999999</c:v>
                </c:pt>
                <c:pt idx="2353">
                  <c:v>10.34</c:v>
                </c:pt>
                <c:pt idx="2354">
                  <c:v>10.09</c:v>
                </c:pt>
                <c:pt idx="2355">
                  <c:v>12.46</c:v>
                </c:pt>
                <c:pt idx="2356">
                  <c:v>12.29</c:v>
                </c:pt>
                <c:pt idx="2357">
                  <c:v>12.47</c:v>
                </c:pt>
                <c:pt idx="2358">
                  <c:v>12.31</c:v>
                </c:pt>
                <c:pt idx="2359">
                  <c:v>12.42</c:v>
                </c:pt>
                <c:pt idx="2360">
                  <c:v>9.7899999999999991</c:v>
                </c:pt>
                <c:pt idx="2361">
                  <c:v>9.5500000000000007</c:v>
                </c:pt>
                <c:pt idx="2362">
                  <c:v>9.49</c:v>
                </c:pt>
                <c:pt idx="2363">
                  <c:v>9.4600000000000009</c:v>
                </c:pt>
                <c:pt idx="2364">
                  <c:v>11.65</c:v>
                </c:pt>
                <c:pt idx="2365">
                  <c:v>11.58</c:v>
                </c:pt>
                <c:pt idx="2366">
                  <c:v>9.25</c:v>
                </c:pt>
                <c:pt idx="2367">
                  <c:v>9.6199999999999992</c:v>
                </c:pt>
                <c:pt idx="2368">
                  <c:v>9.66</c:v>
                </c:pt>
                <c:pt idx="2369">
                  <c:v>9.49</c:v>
                </c:pt>
                <c:pt idx="2370">
                  <c:v>9.68</c:v>
                </c:pt>
                <c:pt idx="2371">
                  <c:v>9.4499999999999993</c:v>
                </c:pt>
                <c:pt idx="2372">
                  <c:v>10.36</c:v>
                </c:pt>
                <c:pt idx="2373">
                  <c:v>10.37</c:v>
                </c:pt>
                <c:pt idx="2374">
                  <c:v>10.44</c:v>
                </c:pt>
                <c:pt idx="2375">
                  <c:v>10.41</c:v>
                </c:pt>
                <c:pt idx="2376">
                  <c:v>14.47</c:v>
                </c:pt>
                <c:pt idx="2377">
                  <c:v>14.4</c:v>
                </c:pt>
                <c:pt idx="2378">
                  <c:v>8.19</c:v>
                </c:pt>
                <c:pt idx="2379">
                  <c:v>8.32</c:v>
                </c:pt>
                <c:pt idx="2380">
                  <c:v>8.27</c:v>
                </c:pt>
                <c:pt idx="2381">
                  <c:v>8.3800000000000008</c:v>
                </c:pt>
                <c:pt idx="2382">
                  <c:v>8.2100000000000009</c:v>
                </c:pt>
                <c:pt idx="2383">
                  <c:v>10.92</c:v>
                </c:pt>
                <c:pt idx="2384">
                  <c:v>10.66</c:v>
                </c:pt>
                <c:pt idx="2385">
                  <c:v>10.79</c:v>
                </c:pt>
                <c:pt idx="2386">
                  <c:v>8.9700000000000006</c:v>
                </c:pt>
                <c:pt idx="2387">
                  <c:v>9.1300000000000008</c:v>
                </c:pt>
                <c:pt idx="2388">
                  <c:v>9.07</c:v>
                </c:pt>
                <c:pt idx="2389">
                  <c:v>9.48</c:v>
                </c:pt>
                <c:pt idx="2390">
                  <c:v>9.23</c:v>
                </c:pt>
                <c:pt idx="2391">
                  <c:v>9.14</c:v>
                </c:pt>
                <c:pt idx="2392">
                  <c:v>9.08</c:v>
                </c:pt>
                <c:pt idx="2393">
                  <c:v>11.36</c:v>
                </c:pt>
                <c:pt idx="2394">
                  <c:v>11.26</c:v>
                </c:pt>
                <c:pt idx="2395">
                  <c:v>11.26</c:v>
                </c:pt>
                <c:pt idx="2396">
                  <c:v>11.25</c:v>
                </c:pt>
                <c:pt idx="2397">
                  <c:v>10.41</c:v>
                </c:pt>
                <c:pt idx="2398">
                  <c:v>10.31</c:v>
                </c:pt>
                <c:pt idx="2399">
                  <c:v>9.2100000000000009</c:v>
                </c:pt>
                <c:pt idx="2400">
                  <c:v>9.19</c:v>
                </c:pt>
                <c:pt idx="2401">
                  <c:v>10.220000000000001</c:v>
                </c:pt>
                <c:pt idx="2402">
                  <c:v>10.17</c:v>
                </c:pt>
                <c:pt idx="2403">
                  <c:v>10.25</c:v>
                </c:pt>
                <c:pt idx="2404">
                  <c:v>10.17</c:v>
                </c:pt>
                <c:pt idx="2405">
                  <c:v>9.99</c:v>
                </c:pt>
                <c:pt idx="2406">
                  <c:v>9.91</c:v>
                </c:pt>
                <c:pt idx="2407">
                  <c:v>9.73</c:v>
                </c:pt>
                <c:pt idx="2408">
                  <c:v>9.9700000000000006</c:v>
                </c:pt>
                <c:pt idx="2409">
                  <c:v>8</c:v>
                </c:pt>
                <c:pt idx="2410">
                  <c:v>8.17</c:v>
                </c:pt>
                <c:pt idx="2411">
                  <c:v>9.69</c:v>
                </c:pt>
                <c:pt idx="2412">
                  <c:v>9.66</c:v>
                </c:pt>
                <c:pt idx="2413">
                  <c:v>9.94</c:v>
                </c:pt>
                <c:pt idx="2414">
                  <c:v>11.26</c:v>
                </c:pt>
                <c:pt idx="2415">
                  <c:v>11.58</c:v>
                </c:pt>
                <c:pt idx="2416">
                  <c:v>11.33</c:v>
                </c:pt>
                <c:pt idx="2417">
                  <c:v>11.47</c:v>
                </c:pt>
                <c:pt idx="2418">
                  <c:v>11.31</c:v>
                </c:pt>
                <c:pt idx="2419">
                  <c:v>11.45</c:v>
                </c:pt>
                <c:pt idx="2420">
                  <c:v>11.98</c:v>
                </c:pt>
                <c:pt idx="2421">
                  <c:v>12.06</c:v>
                </c:pt>
                <c:pt idx="2422">
                  <c:v>11.27</c:v>
                </c:pt>
                <c:pt idx="2423">
                  <c:v>11.15</c:v>
                </c:pt>
                <c:pt idx="2424">
                  <c:v>11.39</c:v>
                </c:pt>
                <c:pt idx="2425">
                  <c:v>11.22</c:v>
                </c:pt>
                <c:pt idx="2426">
                  <c:v>9.25</c:v>
                </c:pt>
                <c:pt idx="2427">
                  <c:v>9.42</c:v>
                </c:pt>
                <c:pt idx="2428">
                  <c:v>9.11</c:v>
                </c:pt>
                <c:pt idx="2429">
                  <c:v>12.48</c:v>
                </c:pt>
                <c:pt idx="2430">
                  <c:v>7</c:v>
                </c:pt>
                <c:pt idx="2431">
                  <c:v>7</c:v>
                </c:pt>
                <c:pt idx="2432">
                  <c:v>7.05</c:v>
                </c:pt>
                <c:pt idx="2433">
                  <c:v>7.06</c:v>
                </c:pt>
                <c:pt idx="2434">
                  <c:v>7</c:v>
                </c:pt>
                <c:pt idx="2435">
                  <c:v>7.29</c:v>
                </c:pt>
                <c:pt idx="2436">
                  <c:v>7.39</c:v>
                </c:pt>
                <c:pt idx="2437">
                  <c:v>8.73</c:v>
                </c:pt>
                <c:pt idx="2438">
                  <c:v>8.61</c:v>
                </c:pt>
                <c:pt idx="2439">
                  <c:v>8.84</c:v>
                </c:pt>
                <c:pt idx="2440">
                  <c:v>8.7200000000000006</c:v>
                </c:pt>
                <c:pt idx="2441">
                  <c:v>8.56</c:v>
                </c:pt>
                <c:pt idx="2442">
                  <c:v>8.56</c:v>
                </c:pt>
                <c:pt idx="2443">
                  <c:v>8.4499999999999993</c:v>
                </c:pt>
                <c:pt idx="2444">
                  <c:v>8.34</c:v>
                </c:pt>
                <c:pt idx="2445">
                  <c:v>10.11</c:v>
                </c:pt>
                <c:pt idx="2446">
                  <c:v>10.14</c:v>
                </c:pt>
                <c:pt idx="2447">
                  <c:v>10.28</c:v>
                </c:pt>
                <c:pt idx="2448">
                  <c:v>10.17</c:v>
                </c:pt>
                <c:pt idx="2449">
                  <c:v>12.16</c:v>
                </c:pt>
                <c:pt idx="2450">
                  <c:v>12.24</c:v>
                </c:pt>
                <c:pt idx="2451">
                  <c:v>9.82</c:v>
                </c:pt>
                <c:pt idx="2452">
                  <c:v>9.77</c:v>
                </c:pt>
                <c:pt idx="2453">
                  <c:v>9.64</c:v>
                </c:pt>
                <c:pt idx="2454">
                  <c:v>9.67</c:v>
                </c:pt>
                <c:pt idx="2455">
                  <c:v>10.73</c:v>
                </c:pt>
                <c:pt idx="2456">
                  <c:v>10.81</c:v>
                </c:pt>
                <c:pt idx="2457">
                  <c:v>11.01</c:v>
                </c:pt>
                <c:pt idx="2458">
                  <c:v>9.0399999999999991</c:v>
                </c:pt>
                <c:pt idx="2459">
                  <c:v>8.98</c:v>
                </c:pt>
                <c:pt idx="2460">
                  <c:v>7.66</c:v>
                </c:pt>
                <c:pt idx="2461">
                  <c:v>7.8</c:v>
                </c:pt>
                <c:pt idx="2462">
                  <c:v>7.79</c:v>
                </c:pt>
                <c:pt idx="2463">
                  <c:v>7.72</c:v>
                </c:pt>
                <c:pt idx="2464">
                  <c:v>12.29</c:v>
                </c:pt>
                <c:pt idx="2465">
                  <c:v>12.31</c:v>
                </c:pt>
                <c:pt idx="2466">
                  <c:v>12.5</c:v>
                </c:pt>
                <c:pt idx="2467">
                  <c:v>12.19</c:v>
                </c:pt>
                <c:pt idx="2468">
                  <c:v>11.23</c:v>
                </c:pt>
                <c:pt idx="2469">
                  <c:v>10.92</c:v>
                </c:pt>
                <c:pt idx="2470">
                  <c:v>13.8</c:v>
                </c:pt>
                <c:pt idx="2471">
                  <c:v>13.49</c:v>
                </c:pt>
                <c:pt idx="2472">
                  <c:v>13.67</c:v>
                </c:pt>
                <c:pt idx="2473">
                  <c:v>13.71</c:v>
                </c:pt>
                <c:pt idx="2474">
                  <c:v>11.05</c:v>
                </c:pt>
                <c:pt idx="2475">
                  <c:v>10.78</c:v>
                </c:pt>
                <c:pt idx="2476">
                  <c:v>10.73</c:v>
                </c:pt>
                <c:pt idx="2477">
                  <c:v>10.85</c:v>
                </c:pt>
                <c:pt idx="2478">
                  <c:v>10.7</c:v>
                </c:pt>
                <c:pt idx="2479">
                  <c:v>10.83</c:v>
                </c:pt>
                <c:pt idx="2480">
                  <c:v>10.48</c:v>
                </c:pt>
                <c:pt idx="2481">
                  <c:v>10.46</c:v>
                </c:pt>
                <c:pt idx="2482">
                  <c:v>10.25</c:v>
                </c:pt>
                <c:pt idx="2483">
                  <c:v>10.52</c:v>
                </c:pt>
                <c:pt idx="2484">
                  <c:v>9.5</c:v>
                </c:pt>
                <c:pt idx="2485">
                  <c:v>10.38</c:v>
                </c:pt>
                <c:pt idx="2486">
                  <c:v>9.57</c:v>
                </c:pt>
                <c:pt idx="2487">
                  <c:v>9.83</c:v>
                </c:pt>
                <c:pt idx="2488">
                  <c:v>9.89</c:v>
                </c:pt>
                <c:pt idx="2489">
                  <c:v>13.64</c:v>
                </c:pt>
                <c:pt idx="2490">
                  <c:v>13.52</c:v>
                </c:pt>
                <c:pt idx="2491">
                  <c:v>13.61</c:v>
                </c:pt>
                <c:pt idx="2492">
                  <c:v>11.68</c:v>
                </c:pt>
                <c:pt idx="2493">
                  <c:v>11.84</c:v>
                </c:pt>
                <c:pt idx="2494">
                  <c:v>11.63</c:v>
                </c:pt>
                <c:pt idx="2495">
                  <c:v>11.92</c:v>
                </c:pt>
                <c:pt idx="2496">
                  <c:v>7.76</c:v>
                </c:pt>
                <c:pt idx="2497">
                  <c:v>7.78</c:v>
                </c:pt>
                <c:pt idx="2498">
                  <c:v>8.92</c:v>
                </c:pt>
                <c:pt idx="2499">
                  <c:v>9.2200000000000006</c:v>
                </c:pt>
                <c:pt idx="2500">
                  <c:v>11.27</c:v>
                </c:pt>
                <c:pt idx="2501">
                  <c:v>11.14</c:v>
                </c:pt>
                <c:pt idx="2502">
                  <c:v>11.21</c:v>
                </c:pt>
                <c:pt idx="2503">
                  <c:v>11.29</c:v>
                </c:pt>
                <c:pt idx="2504">
                  <c:v>11.34</c:v>
                </c:pt>
                <c:pt idx="2505">
                  <c:v>9.7899999999999991</c:v>
                </c:pt>
                <c:pt idx="2506">
                  <c:v>9.9600000000000009</c:v>
                </c:pt>
                <c:pt idx="2507">
                  <c:v>9.81</c:v>
                </c:pt>
                <c:pt idx="2508">
                  <c:v>11.82</c:v>
                </c:pt>
                <c:pt idx="2509">
                  <c:v>9.92</c:v>
                </c:pt>
                <c:pt idx="2510">
                  <c:v>10.02</c:v>
                </c:pt>
                <c:pt idx="2511">
                  <c:v>10.09</c:v>
                </c:pt>
                <c:pt idx="2512">
                  <c:v>10.220000000000001</c:v>
                </c:pt>
                <c:pt idx="2513">
                  <c:v>9.25</c:v>
                </c:pt>
                <c:pt idx="2514">
                  <c:v>10.71</c:v>
                </c:pt>
                <c:pt idx="2515">
                  <c:v>10.85</c:v>
                </c:pt>
                <c:pt idx="2516">
                  <c:v>10.52</c:v>
                </c:pt>
                <c:pt idx="2517">
                  <c:v>10.79</c:v>
                </c:pt>
                <c:pt idx="2518">
                  <c:v>13.4</c:v>
                </c:pt>
                <c:pt idx="2519">
                  <c:v>10.01</c:v>
                </c:pt>
                <c:pt idx="2520">
                  <c:v>10</c:v>
                </c:pt>
                <c:pt idx="2521">
                  <c:v>10.99</c:v>
                </c:pt>
                <c:pt idx="2522">
                  <c:v>11.02</c:v>
                </c:pt>
                <c:pt idx="2523">
                  <c:v>7.51</c:v>
                </c:pt>
                <c:pt idx="2524">
                  <c:v>7.48</c:v>
                </c:pt>
                <c:pt idx="2525">
                  <c:v>7.74</c:v>
                </c:pt>
                <c:pt idx="2526">
                  <c:v>10.99</c:v>
                </c:pt>
                <c:pt idx="2527">
                  <c:v>11.21</c:v>
                </c:pt>
                <c:pt idx="2528">
                  <c:v>9.44</c:v>
                </c:pt>
                <c:pt idx="2529">
                  <c:v>9.5500000000000007</c:v>
                </c:pt>
                <c:pt idx="2530">
                  <c:v>9.5500000000000007</c:v>
                </c:pt>
                <c:pt idx="2531">
                  <c:v>10.62</c:v>
                </c:pt>
                <c:pt idx="2532">
                  <c:v>10.47</c:v>
                </c:pt>
                <c:pt idx="2533">
                  <c:v>8.56</c:v>
                </c:pt>
                <c:pt idx="2534">
                  <c:v>8.6999999999999993</c:v>
                </c:pt>
                <c:pt idx="2535">
                  <c:v>8.44</c:v>
                </c:pt>
                <c:pt idx="2536">
                  <c:v>8.5399999999999991</c:v>
                </c:pt>
                <c:pt idx="2537">
                  <c:v>9.0399999999999991</c:v>
                </c:pt>
                <c:pt idx="2538">
                  <c:v>9.11</c:v>
                </c:pt>
                <c:pt idx="2539">
                  <c:v>9.17</c:v>
                </c:pt>
                <c:pt idx="2540">
                  <c:v>9.1</c:v>
                </c:pt>
                <c:pt idx="2541">
                  <c:v>9.27</c:v>
                </c:pt>
                <c:pt idx="2542">
                  <c:v>9.07</c:v>
                </c:pt>
                <c:pt idx="2543">
                  <c:v>10.36</c:v>
                </c:pt>
                <c:pt idx="2544">
                  <c:v>10.31</c:v>
                </c:pt>
                <c:pt idx="2545">
                  <c:v>10.49</c:v>
                </c:pt>
                <c:pt idx="2546">
                  <c:v>10.63</c:v>
                </c:pt>
                <c:pt idx="2547">
                  <c:v>10.36</c:v>
                </c:pt>
                <c:pt idx="2548">
                  <c:v>12</c:v>
                </c:pt>
                <c:pt idx="2549">
                  <c:v>11.94</c:v>
                </c:pt>
                <c:pt idx="2550">
                  <c:v>11.95</c:v>
                </c:pt>
                <c:pt idx="2551">
                  <c:v>11.93</c:v>
                </c:pt>
                <c:pt idx="2552">
                  <c:v>15.33</c:v>
                </c:pt>
                <c:pt idx="2553">
                  <c:v>15.13</c:v>
                </c:pt>
                <c:pt idx="2554">
                  <c:v>9.52</c:v>
                </c:pt>
                <c:pt idx="2555">
                  <c:v>9.58</c:v>
                </c:pt>
                <c:pt idx="2556">
                  <c:v>9.77</c:v>
                </c:pt>
                <c:pt idx="2557">
                  <c:v>9.6199999999999992</c:v>
                </c:pt>
                <c:pt idx="2558">
                  <c:v>9.76</c:v>
                </c:pt>
                <c:pt idx="2559">
                  <c:v>10.029999999999999</c:v>
                </c:pt>
                <c:pt idx="2560">
                  <c:v>10.039999999999999</c:v>
                </c:pt>
                <c:pt idx="2561">
                  <c:v>10.15</c:v>
                </c:pt>
                <c:pt idx="2562">
                  <c:v>10.23</c:v>
                </c:pt>
                <c:pt idx="2563">
                  <c:v>10.08</c:v>
                </c:pt>
                <c:pt idx="2564">
                  <c:v>9.15</c:v>
                </c:pt>
                <c:pt idx="2565">
                  <c:v>9.15</c:v>
                </c:pt>
                <c:pt idx="2566">
                  <c:v>10.57</c:v>
                </c:pt>
                <c:pt idx="2567">
                  <c:v>9.5</c:v>
                </c:pt>
                <c:pt idx="2568">
                  <c:v>9.61</c:v>
                </c:pt>
                <c:pt idx="2569">
                  <c:v>9.52</c:v>
                </c:pt>
                <c:pt idx="2570">
                  <c:v>9.3699999999999992</c:v>
                </c:pt>
                <c:pt idx="2571">
                  <c:v>9.57</c:v>
                </c:pt>
                <c:pt idx="2572">
                  <c:v>12.28</c:v>
                </c:pt>
                <c:pt idx="2573">
                  <c:v>12.21</c:v>
                </c:pt>
                <c:pt idx="2574">
                  <c:v>7.9</c:v>
                </c:pt>
                <c:pt idx="2575">
                  <c:v>10.38</c:v>
                </c:pt>
                <c:pt idx="2576">
                  <c:v>9.89</c:v>
                </c:pt>
                <c:pt idx="2577">
                  <c:v>9.77</c:v>
                </c:pt>
                <c:pt idx="2578">
                  <c:v>9.82</c:v>
                </c:pt>
                <c:pt idx="2579">
                  <c:v>9.68</c:v>
                </c:pt>
                <c:pt idx="2580">
                  <c:v>9.64</c:v>
                </c:pt>
                <c:pt idx="2581">
                  <c:v>11.26</c:v>
                </c:pt>
                <c:pt idx="2582">
                  <c:v>11.3</c:v>
                </c:pt>
                <c:pt idx="2583">
                  <c:v>11.44</c:v>
                </c:pt>
                <c:pt idx="2584">
                  <c:v>11.31</c:v>
                </c:pt>
                <c:pt idx="2585">
                  <c:v>11.41</c:v>
                </c:pt>
                <c:pt idx="2586">
                  <c:v>11.3</c:v>
                </c:pt>
                <c:pt idx="2587">
                  <c:v>10.33</c:v>
                </c:pt>
                <c:pt idx="2588">
                  <c:v>9.76</c:v>
                </c:pt>
                <c:pt idx="2589">
                  <c:v>10.09</c:v>
                </c:pt>
                <c:pt idx="2590">
                  <c:v>9.8800000000000008</c:v>
                </c:pt>
                <c:pt idx="2591">
                  <c:v>9.89</c:v>
                </c:pt>
                <c:pt idx="2592">
                  <c:v>9.9700000000000006</c:v>
                </c:pt>
                <c:pt idx="2593">
                  <c:v>9.93</c:v>
                </c:pt>
                <c:pt idx="2594">
                  <c:v>9.91</c:v>
                </c:pt>
                <c:pt idx="2595">
                  <c:v>10.89</c:v>
                </c:pt>
                <c:pt idx="2596">
                  <c:v>10.66</c:v>
                </c:pt>
                <c:pt idx="2597">
                  <c:v>10.75</c:v>
                </c:pt>
                <c:pt idx="2598">
                  <c:v>9.9700000000000006</c:v>
                </c:pt>
                <c:pt idx="2599">
                  <c:v>10.06</c:v>
                </c:pt>
                <c:pt idx="2600">
                  <c:v>14.04</c:v>
                </c:pt>
                <c:pt idx="2601">
                  <c:v>10.56</c:v>
                </c:pt>
                <c:pt idx="2602">
                  <c:v>8.4700000000000006</c:v>
                </c:pt>
                <c:pt idx="2603">
                  <c:v>8.57</c:v>
                </c:pt>
                <c:pt idx="2604">
                  <c:v>8.56</c:v>
                </c:pt>
                <c:pt idx="2605">
                  <c:v>8.6999999999999993</c:v>
                </c:pt>
                <c:pt idx="2606">
                  <c:v>8.6999999999999993</c:v>
                </c:pt>
                <c:pt idx="2607">
                  <c:v>8.66</c:v>
                </c:pt>
                <c:pt idx="2608">
                  <c:v>11.32</c:v>
                </c:pt>
                <c:pt idx="2609">
                  <c:v>11.4</c:v>
                </c:pt>
                <c:pt idx="2610">
                  <c:v>11.41</c:v>
                </c:pt>
                <c:pt idx="2611">
                  <c:v>11.07</c:v>
                </c:pt>
                <c:pt idx="2612">
                  <c:v>11.48</c:v>
                </c:pt>
                <c:pt idx="2613">
                  <c:v>11.33</c:v>
                </c:pt>
                <c:pt idx="2614">
                  <c:v>11.44</c:v>
                </c:pt>
                <c:pt idx="2615">
                  <c:v>10.73</c:v>
                </c:pt>
                <c:pt idx="2616">
                  <c:v>10.8</c:v>
                </c:pt>
                <c:pt idx="2617">
                  <c:v>10.8</c:v>
                </c:pt>
                <c:pt idx="2618">
                  <c:v>9.9600000000000009</c:v>
                </c:pt>
                <c:pt idx="2619">
                  <c:v>10.02</c:v>
                </c:pt>
                <c:pt idx="2620">
                  <c:v>10.050000000000001</c:v>
                </c:pt>
                <c:pt idx="2621">
                  <c:v>10.02</c:v>
                </c:pt>
                <c:pt idx="2622">
                  <c:v>10.31</c:v>
                </c:pt>
                <c:pt idx="2623">
                  <c:v>10.199999999999999</c:v>
                </c:pt>
                <c:pt idx="2624">
                  <c:v>9.98</c:v>
                </c:pt>
                <c:pt idx="2625">
                  <c:v>10.3</c:v>
                </c:pt>
                <c:pt idx="2626">
                  <c:v>11.29</c:v>
                </c:pt>
                <c:pt idx="2627">
                  <c:v>11.59</c:v>
                </c:pt>
                <c:pt idx="2628">
                  <c:v>11.19</c:v>
                </c:pt>
                <c:pt idx="2629">
                  <c:v>11.43</c:v>
                </c:pt>
                <c:pt idx="2630">
                  <c:v>11.37</c:v>
                </c:pt>
                <c:pt idx="2631">
                  <c:v>9.99</c:v>
                </c:pt>
                <c:pt idx="2632">
                  <c:v>10.050000000000001</c:v>
                </c:pt>
                <c:pt idx="2633">
                  <c:v>9.8699999999999992</c:v>
                </c:pt>
                <c:pt idx="2634">
                  <c:v>9.91</c:v>
                </c:pt>
                <c:pt idx="2635">
                  <c:v>10.08</c:v>
                </c:pt>
                <c:pt idx="2636">
                  <c:v>11.25</c:v>
                </c:pt>
                <c:pt idx="2637">
                  <c:v>11.52</c:v>
                </c:pt>
                <c:pt idx="2638">
                  <c:v>11.42</c:v>
                </c:pt>
                <c:pt idx="2639">
                  <c:v>12.28</c:v>
                </c:pt>
                <c:pt idx="2640">
                  <c:v>12.28</c:v>
                </c:pt>
                <c:pt idx="2641">
                  <c:v>12.35</c:v>
                </c:pt>
                <c:pt idx="2642">
                  <c:v>12.25</c:v>
                </c:pt>
                <c:pt idx="2643">
                  <c:v>10.59</c:v>
                </c:pt>
                <c:pt idx="2644">
                  <c:v>10.67</c:v>
                </c:pt>
                <c:pt idx="2645">
                  <c:v>10</c:v>
                </c:pt>
                <c:pt idx="2646">
                  <c:v>9.24</c:v>
                </c:pt>
                <c:pt idx="2647">
                  <c:v>9.26</c:v>
                </c:pt>
                <c:pt idx="2648">
                  <c:v>9.2799999999999994</c:v>
                </c:pt>
                <c:pt idx="2649">
                  <c:v>12.06</c:v>
                </c:pt>
                <c:pt idx="2650">
                  <c:v>12.27</c:v>
                </c:pt>
                <c:pt idx="2651">
                  <c:v>9.6199999999999992</c:v>
                </c:pt>
                <c:pt idx="2652">
                  <c:v>9.4700000000000006</c:v>
                </c:pt>
                <c:pt idx="2653">
                  <c:v>9.2899999999999991</c:v>
                </c:pt>
                <c:pt idx="2654">
                  <c:v>9.48</c:v>
                </c:pt>
                <c:pt idx="2655">
                  <c:v>11.49</c:v>
                </c:pt>
                <c:pt idx="2656">
                  <c:v>11.44</c:v>
                </c:pt>
                <c:pt idx="2657">
                  <c:v>11.18</c:v>
                </c:pt>
                <c:pt idx="2658">
                  <c:v>12.93</c:v>
                </c:pt>
                <c:pt idx="2659">
                  <c:v>12.93</c:v>
                </c:pt>
                <c:pt idx="2660">
                  <c:v>12.82</c:v>
                </c:pt>
                <c:pt idx="2661">
                  <c:v>12.9</c:v>
                </c:pt>
                <c:pt idx="2662">
                  <c:v>11.53</c:v>
                </c:pt>
                <c:pt idx="2663">
                  <c:v>11.2</c:v>
                </c:pt>
                <c:pt idx="2664">
                  <c:v>11.32</c:v>
                </c:pt>
                <c:pt idx="2665">
                  <c:v>10.32</c:v>
                </c:pt>
                <c:pt idx="2666">
                  <c:v>10.32</c:v>
                </c:pt>
                <c:pt idx="2667">
                  <c:v>11.01</c:v>
                </c:pt>
                <c:pt idx="2668">
                  <c:v>11.17</c:v>
                </c:pt>
                <c:pt idx="2669">
                  <c:v>10.93</c:v>
                </c:pt>
                <c:pt idx="2670">
                  <c:v>10.95</c:v>
                </c:pt>
                <c:pt idx="2671">
                  <c:v>10.83</c:v>
                </c:pt>
                <c:pt idx="2672">
                  <c:v>10.77</c:v>
                </c:pt>
                <c:pt idx="2673">
                  <c:v>8.69</c:v>
                </c:pt>
                <c:pt idx="2674">
                  <c:v>12.27</c:v>
                </c:pt>
                <c:pt idx="2675">
                  <c:v>12.18</c:v>
                </c:pt>
                <c:pt idx="2676">
                  <c:v>10.85</c:v>
                </c:pt>
                <c:pt idx="2677">
                  <c:v>10.74</c:v>
                </c:pt>
                <c:pt idx="2678">
                  <c:v>10.87</c:v>
                </c:pt>
                <c:pt idx="2679">
                  <c:v>10.87</c:v>
                </c:pt>
                <c:pt idx="2680">
                  <c:v>7.82</c:v>
                </c:pt>
                <c:pt idx="2681">
                  <c:v>7.58</c:v>
                </c:pt>
                <c:pt idx="2682">
                  <c:v>7.63</c:v>
                </c:pt>
                <c:pt idx="2683">
                  <c:v>7.69</c:v>
                </c:pt>
                <c:pt idx="2684">
                  <c:v>7.5</c:v>
                </c:pt>
                <c:pt idx="2685">
                  <c:v>12.23</c:v>
                </c:pt>
                <c:pt idx="2686">
                  <c:v>11.48</c:v>
                </c:pt>
                <c:pt idx="2687">
                  <c:v>10.57</c:v>
                </c:pt>
                <c:pt idx="2688">
                  <c:v>10.46</c:v>
                </c:pt>
                <c:pt idx="2689">
                  <c:v>10.4</c:v>
                </c:pt>
                <c:pt idx="2690">
                  <c:v>10.37</c:v>
                </c:pt>
                <c:pt idx="2691">
                  <c:v>10.32</c:v>
                </c:pt>
                <c:pt idx="2692">
                  <c:v>9.6199999999999992</c:v>
                </c:pt>
                <c:pt idx="2693">
                  <c:v>9.18</c:v>
                </c:pt>
                <c:pt idx="2694">
                  <c:v>9.49</c:v>
                </c:pt>
                <c:pt idx="2695">
                  <c:v>9.6300000000000008</c:v>
                </c:pt>
                <c:pt idx="2696">
                  <c:v>11.16</c:v>
                </c:pt>
                <c:pt idx="2697">
                  <c:v>11.41</c:v>
                </c:pt>
                <c:pt idx="2698">
                  <c:v>11.32</c:v>
                </c:pt>
                <c:pt idx="2699">
                  <c:v>11.35</c:v>
                </c:pt>
                <c:pt idx="2700">
                  <c:v>8.76</c:v>
                </c:pt>
                <c:pt idx="2701">
                  <c:v>8.86</c:v>
                </c:pt>
                <c:pt idx="2702">
                  <c:v>8.86</c:v>
                </c:pt>
                <c:pt idx="2703">
                  <c:v>10.89</c:v>
                </c:pt>
                <c:pt idx="2704">
                  <c:v>10.76</c:v>
                </c:pt>
                <c:pt idx="2705">
                  <c:v>10.8</c:v>
                </c:pt>
                <c:pt idx="2706">
                  <c:v>10.81</c:v>
                </c:pt>
                <c:pt idx="2707">
                  <c:v>11.64</c:v>
                </c:pt>
                <c:pt idx="2708">
                  <c:v>11.37</c:v>
                </c:pt>
                <c:pt idx="2709">
                  <c:v>11.55</c:v>
                </c:pt>
                <c:pt idx="2710">
                  <c:v>11.48</c:v>
                </c:pt>
                <c:pt idx="2711">
                  <c:v>11.44</c:v>
                </c:pt>
                <c:pt idx="2712">
                  <c:v>7.78</c:v>
                </c:pt>
                <c:pt idx="2713">
                  <c:v>7.76</c:v>
                </c:pt>
                <c:pt idx="2714">
                  <c:v>11.58</c:v>
                </c:pt>
                <c:pt idx="2715">
                  <c:v>11.33</c:v>
                </c:pt>
                <c:pt idx="2716">
                  <c:v>11.72</c:v>
                </c:pt>
                <c:pt idx="2717">
                  <c:v>11.43</c:v>
                </c:pt>
                <c:pt idx="2718">
                  <c:v>7.33</c:v>
                </c:pt>
                <c:pt idx="2719">
                  <c:v>10.33</c:v>
                </c:pt>
                <c:pt idx="2720">
                  <c:v>10.14</c:v>
                </c:pt>
                <c:pt idx="2721">
                  <c:v>10.17</c:v>
                </c:pt>
                <c:pt idx="2722">
                  <c:v>10.48</c:v>
                </c:pt>
                <c:pt idx="2723">
                  <c:v>10.3</c:v>
                </c:pt>
                <c:pt idx="2724">
                  <c:v>10.050000000000001</c:v>
                </c:pt>
                <c:pt idx="2725">
                  <c:v>10.18</c:v>
                </c:pt>
                <c:pt idx="2726">
                  <c:v>10.08</c:v>
                </c:pt>
                <c:pt idx="2727">
                  <c:v>8.9700000000000006</c:v>
                </c:pt>
                <c:pt idx="2728">
                  <c:v>9.15</c:v>
                </c:pt>
                <c:pt idx="2729">
                  <c:v>9.2200000000000006</c:v>
                </c:pt>
                <c:pt idx="2730">
                  <c:v>9.33</c:v>
                </c:pt>
                <c:pt idx="2731">
                  <c:v>9.92</c:v>
                </c:pt>
                <c:pt idx="2732">
                  <c:v>11.79</c:v>
                </c:pt>
                <c:pt idx="2733">
                  <c:v>9.19</c:v>
                </c:pt>
                <c:pt idx="2734">
                  <c:v>9.36</c:v>
                </c:pt>
                <c:pt idx="2735">
                  <c:v>9.44</c:v>
                </c:pt>
                <c:pt idx="2736">
                  <c:v>10.63</c:v>
                </c:pt>
                <c:pt idx="2737">
                  <c:v>10.67</c:v>
                </c:pt>
                <c:pt idx="2738">
                  <c:v>10.59</c:v>
                </c:pt>
                <c:pt idx="2739">
                  <c:v>10.75</c:v>
                </c:pt>
                <c:pt idx="2740">
                  <c:v>9.76</c:v>
                </c:pt>
                <c:pt idx="2741">
                  <c:v>9.66</c:v>
                </c:pt>
                <c:pt idx="2742">
                  <c:v>10.16</c:v>
                </c:pt>
                <c:pt idx="2743">
                  <c:v>9.9600000000000009</c:v>
                </c:pt>
                <c:pt idx="2744">
                  <c:v>12.2</c:v>
                </c:pt>
                <c:pt idx="2745">
                  <c:v>12.54</c:v>
                </c:pt>
                <c:pt idx="2746">
                  <c:v>12.23</c:v>
                </c:pt>
                <c:pt idx="2747">
                  <c:v>8.9600000000000009</c:v>
                </c:pt>
                <c:pt idx="2748">
                  <c:v>9.23</c:v>
                </c:pt>
                <c:pt idx="2749">
                  <c:v>8.99</c:v>
                </c:pt>
                <c:pt idx="2750">
                  <c:v>9.01</c:v>
                </c:pt>
                <c:pt idx="2751">
                  <c:v>10.99</c:v>
                </c:pt>
                <c:pt idx="2752">
                  <c:v>11.11</c:v>
                </c:pt>
                <c:pt idx="2753">
                  <c:v>9.4600000000000009</c:v>
                </c:pt>
                <c:pt idx="2754">
                  <c:v>9.64</c:v>
                </c:pt>
                <c:pt idx="2755">
                  <c:v>9.75</c:v>
                </c:pt>
                <c:pt idx="2756">
                  <c:v>13.53</c:v>
                </c:pt>
                <c:pt idx="2757">
                  <c:v>13.19</c:v>
                </c:pt>
                <c:pt idx="2758">
                  <c:v>13.48</c:v>
                </c:pt>
                <c:pt idx="2759">
                  <c:v>13.32</c:v>
                </c:pt>
                <c:pt idx="2760">
                  <c:v>13.16</c:v>
                </c:pt>
                <c:pt idx="2761">
                  <c:v>13.37</c:v>
                </c:pt>
                <c:pt idx="2762">
                  <c:v>13.25</c:v>
                </c:pt>
                <c:pt idx="2763">
                  <c:v>13.15</c:v>
                </c:pt>
                <c:pt idx="2764">
                  <c:v>14.71</c:v>
                </c:pt>
                <c:pt idx="2765">
                  <c:v>14.58</c:v>
                </c:pt>
                <c:pt idx="2766">
                  <c:v>14.78</c:v>
                </c:pt>
                <c:pt idx="2767">
                  <c:v>10.75</c:v>
                </c:pt>
                <c:pt idx="2768">
                  <c:v>10.9</c:v>
                </c:pt>
                <c:pt idx="2769">
                  <c:v>11.05</c:v>
                </c:pt>
                <c:pt idx="2770">
                  <c:v>10.68</c:v>
                </c:pt>
                <c:pt idx="2771">
                  <c:v>10.78</c:v>
                </c:pt>
                <c:pt idx="2772">
                  <c:v>9.9600000000000009</c:v>
                </c:pt>
                <c:pt idx="2773">
                  <c:v>9.42</c:v>
                </c:pt>
                <c:pt idx="2774">
                  <c:v>9.67</c:v>
                </c:pt>
                <c:pt idx="2775">
                  <c:v>9.6999999999999993</c:v>
                </c:pt>
                <c:pt idx="2776">
                  <c:v>12.64</c:v>
                </c:pt>
                <c:pt idx="2777">
                  <c:v>12.64</c:v>
                </c:pt>
                <c:pt idx="2778">
                  <c:v>12.47</c:v>
                </c:pt>
                <c:pt idx="2779">
                  <c:v>12.37</c:v>
                </c:pt>
                <c:pt idx="2780">
                  <c:v>10.16</c:v>
                </c:pt>
                <c:pt idx="2781">
                  <c:v>10.33</c:v>
                </c:pt>
                <c:pt idx="2782">
                  <c:v>10.41</c:v>
                </c:pt>
                <c:pt idx="2783">
                  <c:v>10.33</c:v>
                </c:pt>
                <c:pt idx="2784">
                  <c:v>10.32</c:v>
                </c:pt>
                <c:pt idx="2785">
                  <c:v>9.6</c:v>
                </c:pt>
                <c:pt idx="2786">
                  <c:v>9.39</c:v>
                </c:pt>
                <c:pt idx="2787">
                  <c:v>9.65</c:v>
                </c:pt>
                <c:pt idx="2788">
                  <c:v>9.44</c:v>
                </c:pt>
                <c:pt idx="2789">
                  <c:v>9.36</c:v>
                </c:pt>
                <c:pt idx="2790">
                  <c:v>9.33</c:v>
                </c:pt>
                <c:pt idx="2791">
                  <c:v>13.07</c:v>
                </c:pt>
                <c:pt idx="2792">
                  <c:v>13.06</c:v>
                </c:pt>
                <c:pt idx="2793">
                  <c:v>12.41</c:v>
                </c:pt>
                <c:pt idx="2794">
                  <c:v>12.49</c:v>
                </c:pt>
                <c:pt idx="2795">
                  <c:v>12.51</c:v>
                </c:pt>
                <c:pt idx="2796">
                  <c:v>11.93</c:v>
                </c:pt>
                <c:pt idx="2797">
                  <c:v>11.67</c:v>
                </c:pt>
                <c:pt idx="2798">
                  <c:v>11.64</c:v>
                </c:pt>
                <c:pt idx="2799">
                  <c:v>13.02</c:v>
                </c:pt>
                <c:pt idx="2800">
                  <c:v>13</c:v>
                </c:pt>
                <c:pt idx="2801">
                  <c:v>13.02</c:v>
                </c:pt>
                <c:pt idx="2802">
                  <c:v>9.99</c:v>
                </c:pt>
                <c:pt idx="2803">
                  <c:v>9.9700000000000006</c:v>
                </c:pt>
                <c:pt idx="2804">
                  <c:v>10.67</c:v>
                </c:pt>
                <c:pt idx="2805">
                  <c:v>10.54</c:v>
                </c:pt>
                <c:pt idx="2806">
                  <c:v>11.27</c:v>
                </c:pt>
                <c:pt idx="2807">
                  <c:v>10.98</c:v>
                </c:pt>
                <c:pt idx="2808">
                  <c:v>11.06</c:v>
                </c:pt>
                <c:pt idx="2809">
                  <c:v>10.97</c:v>
                </c:pt>
                <c:pt idx="2810">
                  <c:v>8.99</c:v>
                </c:pt>
                <c:pt idx="2811">
                  <c:v>8.68</c:v>
                </c:pt>
                <c:pt idx="2812">
                  <c:v>8.85</c:v>
                </c:pt>
                <c:pt idx="2813">
                  <c:v>9.56</c:v>
                </c:pt>
                <c:pt idx="2814">
                  <c:v>9.4700000000000006</c:v>
                </c:pt>
                <c:pt idx="2815">
                  <c:v>9.69</c:v>
                </c:pt>
                <c:pt idx="2816">
                  <c:v>9.76</c:v>
                </c:pt>
                <c:pt idx="2817">
                  <c:v>9.64</c:v>
                </c:pt>
                <c:pt idx="2818">
                  <c:v>9.77</c:v>
                </c:pt>
                <c:pt idx="2819">
                  <c:v>9.5399999999999991</c:v>
                </c:pt>
                <c:pt idx="2820">
                  <c:v>9.82</c:v>
                </c:pt>
                <c:pt idx="2821">
                  <c:v>9.84</c:v>
                </c:pt>
                <c:pt idx="2822">
                  <c:v>10.1</c:v>
                </c:pt>
                <c:pt idx="2823">
                  <c:v>9.0500000000000007</c:v>
                </c:pt>
                <c:pt idx="2824">
                  <c:v>9.41</c:v>
                </c:pt>
                <c:pt idx="2825">
                  <c:v>8.98</c:v>
                </c:pt>
                <c:pt idx="2826">
                  <c:v>9.18</c:v>
                </c:pt>
                <c:pt idx="2827">
                  <c:v>9.27</c:v>
                </c:pt>
                <c:pt idx="2828">
                  <c:v>9.27</c:v>
                </c:pt>
                <c:pt idx="2829">
                  <c:v>12.37</c:v>
                </c:pt>
                <c:pt idx="2830">
                  <c:v>12.52</c:v>
                </c:pt>
                <c:pt idx="2831">
                  <c:v>12.47</c:v>
                </c:pt>
                <c:pt idx="2832">
                  <c:v>10.67</c:v>
                </c:pt>
                <c:pt idx="2833">
                  <c:v>10.71</c:v>
                </c:pt>
                <c:pt idx="2834">
                  <c:v>8.69</c:v>
                </c:pt>
                <c:pt idx="2835">
                  <c:v>8.66</c:v>
                </c:pt>
                <c:pt idx="2836">
                  <c:v>8.6</c:v>
                </c:pt>
                <c:pt idx="2837">
                  <c:v>8.6199999999999992</c:v>
                </c:pt>
                <c:pt idx="2838">
                  <c:v>10.47</c:v>
                </c:pt>
                <c:pt idx="2839">
                  <c:v>10.61</c:v>
                </c:pt>
                <c:pt idx="2840">
                  <c:v>10.38</c:v>
                </c:pt>
                <c:pt idx="2841">
                  <c:v>10.84</c:v>
                </c:pt>
                <c:pt idx="2842">
                  <c:v>10.96</c:v>
                </c:pt>
                <c:pt idx="2843">
                  <c:v>11.53</c:v>
                </c:pt>
                <c:pt idx="2844">
                  <c:v>11.44</c:v>
                </c:pt>
                <c:pt idx="2845">
                  <c:v>14.61</c:v>
                </c:pt>
                <c:pt idx="2846">
                  <c:v>14.66</c:v>
                </c:pt>
                <c:pt idx="2847">
                  <c:v>7.6</c:v>
                </c:pt>
                <c:pt idx="2848">
                  <c:v>7.92</c:v>
                </c:pt>
                <c:pt idx="2849">
                  <c:v>7.86</c:v>
                </c:pt>
                <c:pt idx="2850">
                  <c:v>7.89</c:v>
                </c:pt>
                <c:pt idx="2851">
                  <c:v>11.07</c:v>
                </c:pt>
                <c:pt idx="2852">
                  <c:v>11.36</c:v>
                </c:pt>
                <c:pt idx="2853">
                  <c:v>11.3</c:v>
                </c:pt>
                <c:pt idx="2854">
                  <c:v>11.35</c:v>
                </c:pt>
                <c:pt idx="2855">
                  <c:v>11.6</c:v>
                </c:pt>
                <c:pt idx="2856">
                  <c:v>11.81</c:v>
                </c:pt>
                <c:pt idx="2857">
                  <c:v>11.68</c:v>
                </c:pt>
                <c:pt idx="2858">
                  <c:v>13.42</c:v>
                </c:pt>
                <c:pt idx="2859">
                  <c:v>13.31</c:v>
                </c:pt>
                <c:pt idx="2860">
                  <c:v>13.45</c:v>
                </c:pt>
                <c:pt idx="2861">
                  <c:v>13.22</c:v>
                </c:pt>
                <c:pt idx="2862">
                  <c:v>13.28</c:v>
                </c:pt>
                <c:pt idx="2863">
                  <c:v>11.63</c:v>
                </c:pt>
                <c:pt idx="2864">
                  <c:v>11.79</c:v>
                </c:pt>
                <c:pt idx="2865">
                  <c:v>11.69</c:v>
                </c:pt>
                <c:pt idx="2866">
                  <c:v>11.63</c:v>
                </c:pt>
                <c:pt idx="2867">
                  <c:v>11.62</c:v>
                </c:pt>
                <c:pt idx="2868">
                  <c:v>11.74</c:v>
                </c:pt>
                <c:pt idx="2869">
                  <c:v>10.039999999999999</c:v>
                </c:pt>
                <c:pt idx="2870">
                  <c:v>10.02</c:v>
                </c:pt>
                <c:pt idx="2871">
                  <c:v>9.9499999999999993</c:v>
                </c:pt>
                <c:pt idx="2872">
                  <c:v>13.44</c:v>
                </c:pt>
                <c:pt idx="2873">
                  <c:v>13.3</c:v>
                </c:pt>
                <c:pt idx="2874">
                  <c:v>13.35</c:v>
                </c:pt>
                <c:pt idx="2875">
                  <c:v>13.37</c:v>
                </c:pt>
                <c:pt idx="2876">
                  <c:v>10.41</c:v>
                </c:pt>
                <c:pt idx="2877">
                  <c:v>10.46</c:v>
                </c:pt>
                <c:pt idx="2878">
                  <c:v>10.11</c:v>
                </c:pt>
                <c:pt idx="2879">
                  <c:v>10.029999999999999</c:v>
                </c:pt>
                <c:pt idx="2880">
                  <c:v>10.79</c:v>
                </c:pt>
                <c:pt idx="2881">
                  <c:v>10.73</c:v>
                </c:pt>
                <c:pt idx="2882">
                  <c:v>10.77</c:v>
                </c:pt>
                <c:pt idx="2883">
                  <c:v>11.68</c:v>
                </c:pt>
                <c:pt idx="2884">
                  <c:v>11.66</c:v>
                </c:pt>
                <c:pt idx="2885">
                  <c:v>9.16</c:v>
                </c:pt>
                <c:pt idx="2886">
                  <c:v>9.3000000000000007</c:v>
                </c:pt>
                <c:pt idx="2887">
                  <c:v>10.029999999999999</c:v>
                </c:pt>
                <c:pt idx="2888">
                  <c:v>10.18</c:v>
                </c:pt>
                <c:pt idx="2889">
                  <c:v>9.93</c:v>
                </c:pt>
                <c:pt idx="2890">
                  <c:v>9.17</c:v>
                </c:pt>
                <c:pt idx="2891">
                  <c:v>9.33</c:v>
                </c:pt>
                <c:pt idx="2892">
                  <c:v>9.24</c:v>
                </c:pt>
                <c:pt idx="2893">
                  <c:v>9.4</c:v>
                </c:pt>
                <c:pt idx="2894">
                  <c:v>9.26</c:v>
                </c:pt>
                <c:pt idx="2895">
                  <c:v>9.17</c:v>
                </c:pt>
                <c:pt idx="2896">
                  <c:v>9.15</c:v>
                </c:pt>
                <c:pt idx="2897">
                  <c:v>9.1199999999999992</c:v>
                </c:pt>
                <c:pt idx="2898">
                  <c:v>9.35</c:v>
                </c:pt>
                <c:pt idx="2899">
                  <c:v>11.99</c:v>
                </c:pt>
                <c:pt idx="2900">
                  <c:v>11.54</c:v>
                </c:pt>
                <c:pt idx="2901">
                  <c:v>11.75</c:v>
                </c:pt>
                <c:pt idx="2902">
                  <c:v>11.78</c:v>
                </c:pt>
                <c:pt idx="2903">
                  <c:v>7.98</c:v>
                </c:pt>
                <c:pt idx="2904">
                  <c:v>7.78</c:v>
                </c:pt>
                <c:pt idx="2905">
                  <c:v>7.77</c:v>
                </c:pt>
                <c:pt idx="2906">
                  <c:v>10.32</c:v>
                </c:pt>
                <c:pt idx="2907">
                  <c:v>10.199999999999999</c:v>
                </c:pt>
                <c:pt idx="2908">
                  <c:v>10.09</c:v>
                </c:pt>
                <c:pt idx="2909">
                  <c:v>10.35</c:v>
                </c:pt>
                <c:pt idx="2910">
                  <c:v>10.34</c:v>
                </c:pt>
                <c:pt idx="2911">
                  <c:v>7.9</c:v>
                </c:pt>
                <c:pt idx="2912">
                  <c:v>7.68</c:v>
                </c:pt>
                <c:pt idx="2913">
                  <c:v>7.87</c:v>
                </c:pt>
                <c:pt idx="2914">
                  <c:v>11.63</c:v>
                </c:pt>
                <c:pt idx="2915">
                  <c:v>11.5</c:v>
                </c:pt>
                <c:pt idx="2916">
                  <c:v>11.55</c:v>
                </c:pt>
                <c:pt idx="2917">
                  <c:v>10.08</c:v>
                </c:pt>
                <c:pt idx="2918">
                  <c:v>9.8000000000000007</c:v>
                </c:pt>
                <c:pt idx="2919">
                  <c:v>11.8</c:v>
                </c:pt>
                <c:pt idx="2920">
                  <c:v>11.52</c:v>
                </c:pt>
                <c:pt idx="2921">
                  <c:v>11.65</c:v>
                </c:pt>
                <c:pt idx="2922">
                  <c:v>7.93</c:v>
                </c:pt>
                <c:pt idx="2923">
                  <c:v>8.17</c:v>
                </c:pt>
                <c:pt idx="2924">
                  <c:v>12.59</c:v>
                </c:pt>
                <c:pt idx="2925">
                  <c:v>12.64</c:v>
                </c:pt>
                <c:pt idx="2926">
                  <c:v>8.7100000000000009</c:v>
                </c:pt>
                <c:pt idx="2927">
                  <c:v>8.89</c:v>
                </c:pt>
                <c:pt idx="2928">
                  <c:v>8.92</c:v>
                </c:pt>
                <c:pt idx="2929">
                  <c:v>9.69</c:v>
                </c:pt>
                <c:pt idx="2930">
                  <c:v>9.69</c:v>
                </c:pt>
                <c:pt idx="2931">
                  <c:v>9.89</c:v>
                </c:pt>
                <c:pt idx="2932">
                  <c:v>9.84</c:v>
                </c:pt>
                <c:pt idx="2933">
                  <c:v>9.82</c:v>
                </c:pt>
                <c:pt idx="2934">
                  <c:v>11.32</c:v>
                </c:pt>
                <c:pt idx="2935">
                  <c:v>11.34</c:v>
                </c:pt>
                <c:pt idx="2936">
                  <c:v>11.55</c:v>
                </c:pt>
                <c:pt idx="2937">
                  <c:v>9.89</c:v>
                </c:pt>
                <c:pt idx="2938">
                  <c:v>9.77</c:v>
                </c:pt>
                <c:pt idx="2939">
                  <c:v>9.58</c:v>
                </c:pt>
                <c:pt idx="2940">
                  <c:v>9.86</c:v>
                </c:pt>
                <c:pt idx="2941">
                  <c:v>11.58</c:v>
                </c:pt>
                <c:pt idx="2942">
                  <c:v>11.36</c:v>
                </c:pt>
                <c:pt idx="2943">
                  <c:v>11.34</c:v>
                </c:pt>
                <c:pt idx="2944">
                  <c:v>11.59</c:v>
                </c:pt>
                <c:pt idx="2945">
                  <c:v>10.48</c:v>
                </c:pt>
                <c:pt idx="2946">
                  <c:v>10.31</c:v>
                </c:pt>
                <c:pt idx="2947">
                  <c:v>10.41</c:v>
                </c:pt>
                <c:pt idx="2948">
                  <c:v>7.68</c:v>
                </c:pt>
                <c:pt idx="2949">
                  <c:v>7.15</c:v>
                </c:pt>
                <c:pt idx="2950">
                  <c:v>7.32</c:v>
                </c:pt>
                <c:pt idx="2951">
                  <c:v>7.31</c:v>
                </c:pt>
                <c:pt idx="2952">
                  <c:v>7.44</c:v>
                </c:pt>
                <c:pt idx="2953">
                  <c:v>7.4</c:v>
                </c:pt>
                <c:pt idx="2954">
                  <c:v>7.41</c:v>
                </c:pt>
                <c:pt idx="2955">
                  <c:v>7.46</c:v>
                </c:pt>
                <c:pt idx="2956">
                  <c:v>8.57</c:v>
                </c:pt>
                <c:pt idx="2957">
                  <c:v>8.4499999999999993</c:v>
                </c:pt>
                <c:pt idx="2958">
                  <c:v>8.5299999999999994</c:v>
                </c:pt>
                <c:pt idx="2959">
                  <c:v>8.5299999999999994</c:v>
                </c:pt>
                <c:pt idx="2960">
                  <c:v>8.48</c:v>
                </c:pt>
                <c:pt idx="2961">
                  <c:v>8.5500000000000007</c:v>
                </c:pt>
                <c:pt idx="2962">
                  <c:v>10.92</c:v>
                </c:pt>
                <c:pt idx="2963">
                  <c:v>10.9</c:v>
                </c:pt>
                <c:pt idx="2964">
                  <c:v>10.68</c:v>
                </c:pt>
                <c:pt idx="2965">
                  <c:v>10.8</c:v>
                </c:pt>
                <c:pt idx="2966">
                  <c:v>8.4499999999999993</c:v>
                </c:pt>
                <c:pt idx="2967">
                  <c:v>8.3800000000000008</c:v>
                </c:pt>
                <c:pt idx="2968">
                  <c:v>8.2100000000000009</c:v>
                </c:pt>
                <c:pt idx="2969">
                  <c:v>15.23</c:v>
                </c:pt>
                <c:pt idx="2970">
                  <c:v>15.5</c:v>
                </c:pt>
                <c:pt idx="2971">
                  <c:v>9.19</c:v>
                </c:pt>
                <c:pt idx="2972">
                  <c:v>9.15</c:v>
                </c:pt>
                <c:pt idx="2973">
                  <c:v>9.2100000000000009</c:v>
                </c:pt>
                <c:pt idx="2974">
                  <c:v>9.27</c:v>
                </c:pt>
                <c:pt idx="2975">
                  <c:v>9.1999999999999993</c:v>
                </c:pt>
                <c:pt idx="2976">
                  <c:v>10.130000000000001</c:v>
                </c:pt>
                <c:pt idx="2977">
                  <c:v>10</c:v>
                </c:pt>
                <c:pt idx="2978">
                  <c:v>9.98</c:v>
                </c:pt>
                <c:pt idx="2979">
                  <c:v>10.01</c:v>
                </c:pt>
                <c:pt idx="2980">
                  <c:v>8.81</c:v>
                </c:pt>
                <c:pt idx="2981">
                  <c:v>9.4600000000000009</c:v>
                </c:pt>
                <c:pt idx="2982">
                  <c:v>9.15</c:v>
                </c:pt>
                <c:pt idx="2983">
                  <c:v>9.6</c:v>
                </c:pt>
                <c:pt idx="2984">
                  <c:v>9.49</c:v>
                </c:pt>
                <c:pt idx="2985">
                  <c:v>9.56</c:v>
                </c:pt>
                <c:pt idx="2986">
                  <c:v>9.51</c:v>
                </c:pt>
                <c:pt idx="2987">
                  <c:v>8.6999999999999993</c:v>
                </c:pt>
                <c:pt idx="2988">
                  <c:v>8.9</c:v>
                </c:pt>
                <c:pt idx="2989">
                  <c:v>12.21</c:v>
                </c:pt>
                <c:pt idx="2990">
                  <c:v>12.01</c:v>
                </c:pt>
                <c:pt idx="2991">
                  <c:v>12.06</c:v>
                </c:pt>
                <c:pt idx="2992">
                  <c:v>12.12</c:v>
                </c:pt>
                <c:pt idx="2993">
                  <c:v>10.39</c:v>
                </c:pt>
                <c:pt idx="2994">
                  <c:v>10.43</c:v>
                </c:pt>
                <c:pt idx="2995">
                  <c:v>10.31</c:v>
                </c:pt>
                <c:pt idx="2996">
                  <c:v>10.33</c:v>
                </c:pt>
                <c:pt idx="2997">
                  <c:v>10.26</c:v>
                </c:pt>
                <c:pt idx="2998">
                  <c:v>8.3699999999999992</c:v>
                </c:pt>
                <c:pt idx="2999">
                  <c:v>8.57</c:v>
                </c:pt>
                <c:pt idx="3000">
                  <c:v>8.31</c:v>
                </c:pt>
                <c:pt idx="3001">
                  <c:v>8.2200000000000006</c:v>
                </c:pt>
                <c:pt idx="3002">
                  <c:v>11.36</c:v>
                </c:pt>
                <c:pt idx="3003">
                  <c:v>11.17</c:v>
                </c:pt>
                <c:pt idx="3004">
                  <c:v>11.13</c:v>
                </c:pt>
                <c:pt idx="3005">
                  <c:v>11.17</c:v>
                </c:pt>
                <c:pt idx="3006">
                  <c:v>10.91</c:v>
                </c:pt>
                <c:pt idx="3007">
                  <c:v>10.86</c:v>
                </c:pt>
                <c:pt idx="3008">
                  <c:v>10.83</c:v>
                </c:pt>
                <c:pt idx="3009">
                  <c:v>10.74</c:v>
                </c:pt>
                <c:pt idx="3010">
                  <c:v>10.55</c:v>
                </c:pt>
                <c:pt idx="3011">
                  <c:v>10.87</c:v>
                </c:pt>
                <c:pt idx="3012">
                  <c:v>10.34</c:v>
                </c:pt>
                <c:pt idx="3013">
                  <c:v>9.6999999999999993</c:v>
                </c:pt>
                <c:pt idx="3014">
                  <c:v>9.75</c:v>
                </c:pt>
                <c:pt idx="3015">
                  <c:v>9.6300000000000008</c:v>
                </c:pt>
                <c:pt idx="3016">
                  <c:v>9.74</c:v>
                </c:pt>
                <c:pt idx="3017">
                  <c:v>10.98</c:v>
                </c:pt>
                <c:pt idx="3018">
                  <c:v>10.63</c:v>
                </c:pt>
                <c:pt idx="3019">
                  <c:v>10.74</c:v>
                </c:pt>
                <c:pt idx="3020">
                  <c:v>9.57</c:v>
                </c:pt>
                <c:pt idx="3021">
                  <c:v>9.41</c:v>
                </c:pt>
                <c:pt idx="3022">
                  <c:v>9.69</c:v>
                </c:pt>
                <c:pt idx="3023">
                  <c:v>9.1199999999999992</c:v>
                </c:pt>
                <c:pt idx="3024">
                  <c:v>9.36</c:v>
                </c:pt>
                <c:pt idx="3025">
                  <c:v>9.1999999999999993</c:v>
                </c:pt>
                <c:pt idx="3026">
                  <c:v>11.65</c:v>
                </c:pt>
                <c:pt idx="3027">
                  <c:v>11.38</c:v>
                </c:pt>
                <c:pt idx="3028">
                  <c:v>12.05</c:v>
                </c:pt>
                <c:pt idx="3029">
                  <c:v>10.45</c:v>
                </c:pt>
                <c:pt idx="3030">
                  <c:v>10.16</c:v>
                </c:pt>
                <c:pt idx="3031">
                  <c:v>10.63</c:v>
                </c:pt>
                <c:pt idx="3032">
                  <c:v>10.199999999999999</c:v>
                </c:pt>
                <c:pt idx="3033">
                  <c:v>10.98</c:v>
                </c:pt>
                <c:pt idx="3034">
                  <c:v>10.93</c:v>
                </c:pt>
                <c:pt idx="3035">
                  <c:v>10.97</c:v>
                </c:pt>
                <c:pt idx="3036">
                  <c:v>10.85</c:v>
                </c:pt>
                <c:pt idx="3037">
                  <c:v>11.03</c:v>
                </c:pt>
                <c:pt idx="3038">
                  <c:v>10.61</c:v>
                </c:pt>
                <c:pt idx="3039">
                  <c:v>10.62</c:v>
                </c:pt>
                <c:pt idx="3040">
                  <c:v>10.7</c:v>
                </c:pt>
                <c:pt idx="3041">
                  <c:v>8.9700000000000006</c:v>
                </c:pt>
                <c:pt idx="3042">
                  <c:v>8.8699999999999992</c:v>
                </c:pt>
                <c:pt idx="3043">
                  <c:v>9.0500000000000007</c:v>
                </c:pt>
                <c:pt idx="3044">
                  <c:v>9.1999999999999993</c:v>
                </c:pt>
                <c:pt idx="3045">
                  <c:v>8.9</c:v>
                </c:pt>
                <c:pt idx="3046">
                  <c:v>9.09</c:v>
                </c:pt>
                <c:pt idx="3047">
                  <c:v>10.95</c:v>
                </c:pt>
                <c:pt idx="3048">
                  <c:v>10.88</c:v>
                </c:pt>
                <c:pt idx="3049">
                  <c:v>10.81</c:v>
                </c:pt>
                <c:pt idx="3050">
                  <c:v>10.15</c:v>
                </c:pt>
                <c:pt idx="3051">
                  <c:v>10.42</c:v>
                </c:pt>
                <c:pt idx="3052">
                  <c:v>10.210000000000001</c:v>
                </c:pt>
                <c:pt idx="3053">
                  <c:v>10.28</c:v>
                </c:pt>
                <c:pt idx="3054">
                  <c:v>10.36</c:v>
                </c:pt>
                <c:pt idx="3055">
                  <c:v>10</c:v>
                </c:pt>
                <c:pt idx="3056">
                  <c:v>10.130000000000001</c:v>
                </c:pt>
                <c:pt idx="3057">
                  <c:v>10.29</c:v>
                </c:pt>
                <c:pt idx="3058">
                  <c:v>9.9499999999999993</c:v>
                </c:pt>
                <c:pt idx="3059">
                  <c:v>10.15</c:v>
                </c:pt>
                <c:pt idx="3060">
                  <c:v>10.07</c:v>
                </c:pt>
                <c:pt idx="3061">
                  <c:v>10.19</c:v>
                </c:pt>
                <c:pt idx="3062">
                  <c:v>9.89</c:v>
                </c:pt>
                <c:pt idx="3063">
                  <c:v>12.17</c:v>
                </c:pt>
                <c:pt idx="3064">
                  <c:v>12.37</c:v>
                </c:pt>
                <c:pt idx="3065">
                  <c:v>12.16</c:v>
                </c:pt>
                <c:pt idx="3066">
                  <c:v>12.31</c:v>
                </c:pt>
                <c:pt idx="3067">
                  <c:v>12.26</c:v>
                </c:pt>
                <c:pt idx="3068">
                  <c:v>12.13</c:v>
                </c:pt>
                <c:pt idx="3069">
                  <c:v>10.85</c:v>
                </c:pt>
                <c:pt idx="3070">
                  <c:v>10.96</c:v>
                </c:pt>
                <c:pt idx="3071">
                  <c:v>11.03</c:v>
                </c:pt>
                <c:pt idx="3072">
                  <c:v>11.02</c:v>
                </c:pt>
                <c:pt idx="3073">
                  <c:v>9.08</c:v>
                </c:pt>
                <c:pt idx="3074">
                  <c:v>9.11</c:v>
                </c:pt>
                <c:pt idx="3075">
                  <c:v>10.68</c:v>
                </c:pt>
                <c:pt idx="3076">
                  <c:v>10.47</c:v>
                </c:pt>
                <c:pt idx="3077">
                  <c:v>10.66</c:v>
                </c:pt>
                <c:pt idx="3078">
                  <c:v>10.45</c:v>
                </c:pt>
                <c:pt idx="3079">
                  <c:v>9.07</c:v>
                </c:pt>
                <c:pt idx="3080">
                  <c:v>9</c:v>
                </c:pt>
                <c:pt idx="3081">
                  <c:v>9.16</c:v>
                </c:pt>
                <c:pt idx="3082">
                  <c:v>10.31</c:v>
                </c:pt>
                <c:pt idx="3083">
                  <c:v>10.09</c:v>
                </c:pt>
                <c:pt idx="3084">
                  <c:v>10.210000000000001</c:v>
                </c:pt>
                <c:pt idx="3085">
                  <c:v>10.44</c:v>
                </c:pt>
                <c:pt idx="3086">
                  <c:v>8.65</c:v>
                </c:pt>
                <c:pt idx="3087">
                  <c:v>8.44</c:v>
                </c:pt>
                <c:pt idx="3088">
                  <c:v>12.68</c:v>
                </c:pt>
                <c:pt idx="3089">
                  <c:v>12.55</c:v>
                </c:pt>
                <c:pt idx="3090">
                  <c:v>12.49</c:v>
                </c:pt>
                <c:pt idx="3091">
                  <c:v>12.7</c:v>
                </c:pt>
                <c:pt idx="3092">
                  <c:v>12.52</c:v>
                </c:pt>
                <c:pt idx="3093">
                  <c:v>9.67</c:v>
                </c:pt>
                <c:pt idx="3094">
                  <c:v>9.52</c:v>
                </c:pt>
                <c:pt idx="3095">
                  <c:v>9.67</c:v>
                </c:pt>
                <c:pt idx="3096">
                  <c:v>9.18</c:v>
                </c:pt>
                <c:pt idx="3097">
                  <c:v>9.26</c:v>
                </c:pt>
                <c:pt idx="3098">
                  <c:v>9.1199999999999992</c:v>
                </c:pt>
                <c:pt idx="3099">
                  <c:v>9.09</c:v>
                </c:pt>
                <c:pt idx="3100">
                  <c:v>8.9700000000000006</c:v>
                </c:pt>
                <c:pt idx="3101">
                  <c:v>11.31</c:v>
                </c:pt>
                <c:pt idx="3102">
                  <c:v>11.29</c:v>
                </c:pt>
                <c:pt idx="3103">
                  <c:v>9.7899999999999991</c:v>
                </c:pt>
                <c:pt idx="3104">
                  <c:v>9.59</c:v>
                </c:pt>
                <c:pt idx="3105">
                  <c:v>11.44</c:v>
                </c:pt>
                <c:pt idx="3106">
                  <c:v>11.31</c:v>
                </c:pt>
                <c:pt idx="3107">
                  <c:v>11.57</c:v>
                </c:pt>
                <c:pt idx="3108">
                  <c:v>11.42</c:v>
                </c:pt>
                <c:pt idx="3109">
                  <c:v>11.37</c:v>
                </c:pt>
                <c:pt idx="3110">
                  <c:v>10.050000000000001</c:v>
                </c:pt>
                <c:pt idx="3111">
                  <c:v>11.56</c:v>
                </c:pt>
                <c:pt idx="3112">
                  <c:v>11.61</c:v>
                </c:pt>
                <c:pt idx="3113">
                  <c:v>9.9700000000000006</c:v>
                </c:pt>
                <c:pt idx="3114">
                  <c:v>9.6300000000000008</c:v>
                </c:pt>
                <c:pt idx="3115">
                  <c:v>9.8699999999999992</c:v>
                </c:pt>
                <c:pt idx="3116">
                  <c:v>9.7899999999999991</c:v>
                </c:pt>
                <c:pt idx="3117">
                  <c:v>10.47</c:v>
                </c:pt>
                <c:pt idx="3118">
                  <c:v>10.47</c:v>
                </c:pt>
                <c:pt idx="3119">
                  <c:v>10.61</c:v>
                </c:pt>
                <c:pt idx="3120">
                  <c:v>10.57</c:v>
                </c:pt>
                <c:pt idx="3121">
                  <c:v>10.5</c:v>
                </c:pt>
                <c:pt idx="3122">
                  <c:v>9.89</c:v>
                </c:pt>
                <c:pt idx="3123">
                  <c:v>9.85</c:v>
                </c:pt>
                <c:pt idx="3124">
                  <c:v>9.9700000000000006</c:v>
                </c:pt>
                <c:pt idx="3125">
                  <c:v>13.23</c:v>
                </c:pt>
                <c:pt idx="3126">
                  <c:v>13.01</c:v>
                </c:pt>
                <c:pt idx="3127">
                  <c:v>13.06</c:v>
                </c:pt>
                <c:pt idx="3128">
                  <c:v>13.09</c:v>
                </c:pt>
                <c:pt idx="3129">
                  <c:v>11.23</c:v>
                </c:pt>
                <c:pt idx="3130">
                  <c:v>11.14</c:v>
                </c:pt>
                <c:pt idx="3131">
                  <c:v>9.0500000000000007</c:v>
                </c:pt>
                <c:pt idx="3132">
                  <c:v>9.17</c:v>
                </c:pt>
                <c:pt idx="3133">
                  <c:v>9.26</c:v>
                </c:pt>
                <c:pt idx="3134">
                  <c:v>9.26</c:v>
                </c:pt>
                <c:pt idx="3135">
                  <c:v>11.45</c:v>
                </c:pt>
                <c:pt idx="3136">
                  <c:v>11.26</c:v>
                </c:pt>
                <c:pt idx="3137">
                  <c:v>9</c:v>
                </c:pt>
                <c:pt idx="3138">
                  <c:v>8.99</c:v>
                </c:pt>
                <c:pt idx="3139">
                  <c:v>8.84</c:v>
                </c:pt>
                <c:pt idx="3140">
                  <c:v>9.4</c:v>
                </c:pt>
                <c:pt idx="3141">
                  <c:v>9.07</c:v>
                </c:pt>
                <c:pt idx="3142">
                  <c:v>9.1199999999999992</c:v>
                </c:pt>
                <c:pt idx="3143">
                  <c:v>9.2200000000000006</c:v>
                </c:pt>
                <c:pt idx="3144">
                  <c:v>9.3000000000000007</c:v>
                </c:pt>
                <c:pt idx="3145">
                  <c:v>9.19</c:v>
                </c:pt>
                <c:pt idx="3146">
                  <c:v>8.3699999999999992</c:v>
                </c:pt>
                <c:pt idx="3147">
                  <c:v>8.59</c:v>
                </c:pt>
                <c:pt idx="3148">
                  <c:v>12.2</c:v>
                </c:pt>
                <c:pt idx="3149">
                  <c:v>12.59</c:v>
                </c:pt>
                <c:pt idx="3150">
                  <c:v>10.83</c:v>
                </c:pt>
                <c:pt idx="3151">
                  <c:v>11.38</c:v>
                </c:pt>
                <c:pt idx="3152">
                  <c:v>11.85</c:v>
                </c:pt>
                <c:pt idx="3153">
                  <c:v>11.9</c:v>
                </c:pt>
                <c:pt idx="3154">
                  <c:v>10.79</c:v>
                </c:pt>
                <c:pt idx="3155">
                  <c:v>11.04</c:v>
                </c:pt>
                <c:pt idx="3156">
                  <c:v>10.89</c:v>
                </c:pt>
                <c:pt idx="3157">
                  <c:v>10.85</c:v>
                </c:pt>
                <c:pt idx="3158">
                  <c:v>9.91</c:v>
                </c:pt>
                <c:pt idx="3159">
                  <c:v>9.18</c:v>
                </c:pt>
                <c:pt idx="3160">
                  <c:v>8.86</c:v>
                </c:pt>
                <c:pt idx="3161">
                  <c:v>9.3000000000000007</c:v>
                </c:pt>
                <c:pt idx="3162">
                  <c:v>9.99</c:v>
                </c:pt>
                <c:pt idx="3163">
                  <c:v>10.09</c:v>
                </c:pt>
                <c:pt idx="3164">
                  <c:v>10.07</c:v>
                </c:pt>
                <c:pt idx="3165">
                  <c:v>12.41</c:v>
                </c:pt>
                <c:pt idx="3166">
                  <c:v>12.26</c:v>
                </c:pt>
                <c:pt idx="3167">
                  <c:v>12.24</c:v>
                </c:pt>
                <c:pt idx="3168">
                  <c:v>9.1199999999999992</c:v>
                </c:pt>
                <c:pt idx="3169">
                  <c:v>9.15</c:v>
                </c:pt>
                <c:pt idx="3170">
                  <c:v>12.92</c:v>
                </c:pt>
                <c:pt idx="3171">
                  <c:v>12.02</c:v>
                </c:pt>
                <c:pt idx="3172">
                  <c:v>11.54</c:v>
                </c:pt>
                <c:pt idx="3173">
                  <c:v>11.31</c:v>
                </c:pt>
                <c:pt idx="3174">
                  <c:v>11.36</c:v>
                </c:pt>
                <c:pt idx="3175">
                  <c:v>11.38</c:v>
                </c:pt>
                <c:pt idx="3176">
                  <c:v>11.4</c:v>
                </c:pt>
                <c:pt idx="3177">
                  <c:v>11.59</c:v>
                </c:pt>
                <c:pt idx="3178">
                  <c:v>11.7</c:v>
                </c:pt>
                <c:pt idx="3179">
                  <c:v>11.79</c:v>
                </c:pt>
                <c:pt idx="3180">
                  <c:v>11.34</c:v>
                </c:pt>
                <c:pt idx="3181">
                  <c:v>12.1</c:v>
                </c:pt>
                <c:pt idx="3182">
                  <c:v>12.07</c:v>
                </c:pt>
                <c:pt idx="3183">
                  <c:v>11.8</c:v>
                </c:pt>
                <c:pt idx="3184">
                  <c:v>11.97</c:v>
                </c:pt>
                <c:pt idx="3185">
                  <c:v>10.17</c:v>
                </c:pt>
                <c:pt idx="3186">
                  <c:v>10.16</c:v>
                </c:pt>
                <c:pt idx="3187">
                  <c:v>11.94</c:v>
                </c:pt>
                <c:pt idx="3188">
                  <c:v>11.93</c:v>
                </c:pt>
                <c:pt idx="3189">
                  <c:v>12.04</c:v>
                </c:pt>
                <c:pt idx="3190">
                  <c:v>11.92</c:v>
                </c:pt>
                <c:pt idx="3191">
                  <c:v>11.82</c:v>
                </c:pt>
                <c:pt idx="3192">
                  <c:v>11.84</c:v>
                </c:pt>
                <c:pt idx="3193">
                  <c:v>13.22</c:v>
                </c:pt>
                <c:pt idx="3194">
                  <c:v>13.57</c:v>
                </c:pt>
                <c:pt idx="3195">
                  <c:v>13.29</c:v>
                </c:pt>
                <c:pt idx="3196">
                  <c:v>13.66</c:v>
                </c:pt>
                <c:pt idx="3197">
                  <c:v>11.12</c:v>
                </c:pt>
                <c:pt idx="3198">
                  <c:v>11.47</c:v>
                </c:pt>
                <c:pt idx="3199">
                  <c:v>9.27</c:v>
                </c:pt>
                <c:pt idx="3200">
                  <c:v>9.1199999999999992</c:v>
                </c:pt>
                <c:pt idx="3201">
                  <c:v>9.3800000000000008</c:v>
                </c:pt>
                <c:pt idx="3202">
                  <c:v>9.4600000000000009</c:v>
                </c:pt>
                <c:pt idx="3203">
                  <c:v>9.2100000000000009</c:v>
                </c:pt>
                <c:pt idx="3204">
                  <c:v>9.3699999999999992</c:v>
                </c:pt>
                <c:pt idx="3205">
                  <c:v>7</c:v>
                </c:pt>
                <c:pt idx="3206">
                  <c:v>7</c:v>
                </c:pt>
                <c:pt idx="3207">
                  <c:v>7.12</c:v>
                </c:pt>
                <c:pt idx="3208">
                  <c:v>7</c:v>
                </c:pt>
                <c:pt idx="3209">
                  <c:v>7</c:v>
                </c:pt>
                <c:pt idx="3210">
                  <c:v>13.75</c:v>
                </c:pt>
                <c:pt idx="3211">
                  <c:v>13.8</c:v>
                </c:pt>
                <c:pt idx="3212">
                  <c:v>9.9</c:v>
                </c:pt>
                <c:pt idx="3213">
                  <c:v>10.82</c:v>
                </c:pt>
                <c:pt idx="3214">
                  <c:v>11.06</c:v>
                </c:pt>
                <c:pt idx="3215">
                  <c:v>7.84</c:v>
                </c:pt>
                <c:pt idx="3216">
                  <c:v>8.0500000000000007</c:v>
                </c:pt>
                <c:pt idx="3217">
                  <c:v>8.9600000000000009</c:v>
                </c:pt>
                <c:pt idx="3218">
                  <c:v>9.2100000000000009</c:v>
                </c:pt>
                <c:pt idx="3219">
                  <c:v>9.27</c:v>
                </c:pt>
                <c:pt idx="3220">
                  <c:v>9.06</c:v>
                </c:pt>
                <c:pt idx="3221">
                  <c:v>9.75</c:v>
                </c:pt>
                <c:pt idx="3222">
                  <c:v>9.91</c:v>
                </c:pt>
                <c:pt idx="3223">
                  <c:v>9.8699999999999992</c:v>
                </c:pt>
                <c:pt idx="3224">
                  <c:v>11.73</c:v>
                </c:pt>
                <c:pt idx="3225">
                  <c:v>11.88</c:v>
                </c:pt>
                <c:pt idx="3226">
                  <c:v>12.04</c:v>
                </c:pt>
                <c:pt idx="3227">
                  <c:v>11.8</c:v>
                </c:pt>
                <c:pt idx="3228">
                  <c:v>12.1</c:v>
                </c:pt>
                <c:pt idx="3229">
                  <c:v>9.07</c:v>
                </c:pt>
                <c:pt idx="3230">
                  <c:v>9.0399999999999991</c:v>
                </c:pt>
                <c:pt idx="3231">
                  <c:v>8.99</c:v>
                </c:pt>
                <c:pt idx="3232">
                  <c:v>9.25</c:v>
                </c:pt>
                <c:pt idx="3233">
                  <c:v>9.5</c:v>
                </c:pt>
                <c:pt idx="3234">
                  <c:v>9.59</c:v>
                </c:pt>
                <c:pt idx="3235">
                  <c:v>9.75</c:v>
                </c:pt>
                <c:pt idx="3236">
                  <c:v>9.52</c:v>
                </c:pt>
                <c:pt idx="3237">
                  <c:v>9.6999999999999993</c:v>
                </c:pt>
                <c:pt idx="3238">
                  <c:v>9.6300000000000008</c:v>
                </c:pt>
                <c:pt idx="3239">
                  <c:v>9.75</c:v>
                </c:pt>
                <c:pt idx="3240">
                  <c:v>13.56</c:v>
                </c:pt>
                <c:pt idx="3241">
                  <c:v>13.36</c:v>
                </c:pt>
                <c:pt idx="3242">
                  <c:v>12.28</c:v>
                </c:pt>
                <c:pt idx="3243">
                  <c:v>12.36</c:v>
                </c:pt>
                <c:pt idx="3244">
                  <c:v>7.26</c:v>
                </c:pt>
                <c:pt idx="3245">
                  <c:v>10.09</c:v>
                </c:pt>
                <c:pt idx="3246">
                  <c:v>9.84</c:v>
                </c:pt>
                <c:pt idx="3247">
                  <c:v>9.8800000000000008</c:v>
                </c:pt>
                <c:pt idx="3248">
                  <c:v>10.25</c:v>
                </c:pt>
                <c:pt idx="3249">
                  <c:v>11.74</c:v>
                </c:pt>
                <c:pt idx="3250">
                  <c:v>11.6</c:v>
                </c:pt>
                <c:pt idx="3251">
                  <c:v>11.59</c:v>
                </c:pt>
                <c:pt idx="3252">
                  <c:v>12.98</c:v>
                </c:pt>
                <c:pt idx="3253">
                  <c:v>13.12</c:v>
                </c:pt>
                <c:pt idx="3254">
                  <c:v>9.77</c:v>
                </c:pt>
                <c:pt idx="3255">
                  <c:v>9.9600000000000009</c:v>
                </c:pt>
                <c:pt idx="3256">
                  <c:v>9.67</c:v>
                </c:pt>
                <c:pt idx="3257">
                  <c:v>8.93</c:v>
                </c:pt>
                <c:pt idx="3258">
                  <c:v>9.06</c:v>
                </c:pt>
                <c:pt idx="3259">
                  <c:v>8.9600000000000009</c:v>
                </c:pt>
                <c:pt idx="3260">
                  <c:v>8.8800000000000008</c:v>
                </c:pt>
                <c:pt idx="3261">
                  <c:v>9.9499999999999993</c:v>
                </c:pt>
                <c:pt idx="3262">
                  <c:v>10.06</c:v>
                </c:pt>
                <c:pt idx="3263">
                  <c:v>10</c:v>
                </c:pt>
                <c:pt idx="3264">
                  <c:v>9.1999999999999993</c:v>
                </c:pt>
                <c:pt idx="3265">
                  <c:v>11.51</c:v>
                </c:pt>
                <c:pt idx="3266">
                  <c:v>11.72</c:v>
                </c:pt>
                <c:pt idx="3267">
                  <c:v>11.62</c:v>
                </c:pt>
                <c:pt idx="3268">
                  <c:v>11.54</c:v>
                </c:pt>
                <c:pt idx="3269">
                  <c:v>11.07</c:v>
                </c:pt>
                <c:pt idx="3270">
                  <c:v>10.84</c:v>
                </c:pt>
                <c:pt idx="3271">
                  <c:v>10.95</c:v>
                </c:pt>
                <c:pt idx="3272">
                  <c:v>11.18</c:v>
                </c:pt>
                <c:pt idx="3273">
                  <c:v>10.98</c:v>
                </c:pt>
                <c:pt idx="3274">
                  <c:v>10.9</c:v>
                </c:pt>
                <c:pt idx="3275">
                  <c:v>12.27</c:v>
                </c:pt>
                <c:pt idx="3276">
                  <c:v>12.04</c:v>
                </c:pt>
                <c:pt idx="3277">
                  <c:v>12.19</c:v>
                </c:pt>
                <c:pt idx="3278">
                  <c:v>12.08</c:v>
                </c:pt>
                <c:pt idx="3279">
                  <c:v>10.72</c:v>
                </c:pt>
                <c:pt idx="3280">
                  <c:v>10.38</c:v>
                </c:pt>
                <c:pt idx="3281">
                  <c:v>10.5</c:v>
                </c:pt>
                <c:pt idx="3282">
                  <c:v>10.64</c:v>
                </c:pt>
                <c:pt idx="3283">
                  <c:v>11.26</c:v>
                </c:pt>
                <c:pt idx="3284">
                  <c:v>11.22</c:v>
                </c:pt>
                <c:pt idx="3285">
                  <c:v>11.19</c:v>
                </c:pt>
                <c:pt idx="3286">
                  <c:v>11.09</c:v>
                </c:pt>
                <c:pt idx="3287">
                  <c:v>7.25</c:v>
                </c:pt>
                <c:pt idx="3288">
                  <c:v>7.42</c:v>
                </c:pt>
                <c:pt idx="3289">
                  <c:v>7.25</c:v>
                </c:pt>
                <c:pt idx="3290">
                  <c:v>12.04</c:v>
                </c:pt>
                <c:pt idx="3291">
                  <c:v>12.16</c:v>
                </c:pt>
                <c:pt idx="3292">
                  <c:v>11.95</c:v>
                </c:pt>
                <c:pt idx="3293">
                  <c:v>9.76</c:v>
                </c:pt>
                <c:pt idx="3294">
                  <c:v>9.83</c:v>
                </c:pt>
                <c:pt idx="3295">
                  <c:v>10.45</c:v>
                </c:pt>
                <c:pt idx="3296">
                  <c:v>10.33</c:v>
                </c:pt>
                <c:pt idx="3297">
                  <c:v>10.38</c:v>
                </c:pt>
                <c:pt idx="3298">
                  <c:v>10.79</c:v>
                </c:pt>
                <c:pt idx="3299">
                  <c:v>10.92</c:v>
                </c:pt>
                <c:pt idx="3300">
                  <c:v>10.89</c:v>
                </c:pt>
                <c:pt idx="3301">
                  <c:v>10.88</c:v>
                </c:pt>
                <c:pt idx="3302">
                  <c:v>9.61</c:v>
                </c:pt>
                <c:pt idx="3303">
                  <c:v>9.6199999999999992</c:v>
                </c:pt>
                <c:pt idx="3304">
                  <c:v>9.5399999999999991</c:v>
                </c:pt>
                <c:pt idx="3305">
                  <c:v>9.36</c:v>
                </c:pt>
                <c:pt idx="3306">
                  <c:v>9.8800000000000008</c:v>
                </c:pt>
                <c:pt idx="3307">
                  <c:v>9.6199999999999992</c:v>
                </c:pt>
                <c:pt idx="3308">
                  <c:v>12.24</c:v>
                </c:pt>
                <c:pt idx="3309">
                  <c:v>11.94</c:v>
                </c:pt>
                <c:pt idx="3310">
                  <c:v>12.03</c:v>
                </c:pt>
                <c:pt idx="3311">
                  <c:v>12.22</c:v>
                </c:pt>
                <c:pt idx="3312">
                  <c:v>11.98</c:v>
                </c:pt>
                <c:pt idx="3313">
                  <c:v>11.1</c:v>
                </c:pt>
                <c:pt idx="3314">
                  <c:v>10.89</c:v>
                </c:pt>
                <c:pt idx="3315">
                  <c:v>7.26</c:v>
                </c:pt>
                <c:pt idx="3316">
                  <c:v>7</c:v>
                </c:pt>
                <c:pt idx="3317">
                  <c:v>10.1</c:v>
                </c:pt>
                <c:pt idx="3318">
                  <c:v>9.8800000000000008</c:v>
                </c:pt>
                <c:pt idx="3319">
                  <c:v>10.130000000000001</c:v>
                </c:pt>
                <c:pt idx="3320">
                  <c:v>10.06</c:v>
                </c:pt>
                <c:pt idx="3321">
                  <c:v>10.09</c:v>
                </c:pt>
                <c:pt idx="3322">
                  <c:v>11.53</c:v>
                </c:pt>
                <c:pt idx="3323">
                  <c:v>10.89</c:v>
                </c:pt>
                <c:pt idx="3324">
                  <c:v>12.35</c:v>
                </c:pt>
                <c:pt idx="3325">
                  <c:v>12.19</c:v>
                </c:pt>
                <c:pt idx="3326">
                  <c:v>11.08</c:v>
                </c:pt>
                <c:pt idx="3327">
                  <c:v>10.86</c:v>
                </c:pt>
                <c:pt idx="3328">
                  <c:v>10.88</c:v>
                </c:pt>
                <c:pt idx="3329">
                  <c:v>11.06</c:v>
                </c:pt>
                <c:pt idx="3330">
                  <c:v>10.84</c:v>
                </c:pt>
                <c:pt idx="3331">
                  <c:v>11.1</c:v>
                </c:pt>
                <c:pt idx="3332">
                  <c:v>9.07</c:v>
                </c:pt>
                <c:pt idx="3333">
                  <c:v>11.94</c:v>
                </c:pt>
                <c:pt idx="3334">
                  <c:v>12.02</c:v>
                </c:pt>
                <c:pt idx="3335">
                  <c:v>11.98</c:v>
                </c:pt>
                <c:pt idx="3336">
                  <c:v>9.75</c:v>
                </c:pt>
                <c:pt idx="3337">
                  <c:v>9.77</c:v>
                </c:pt>
                <c:pt idx="3338">
                  <c:v>10.08</c:v>
                </c:pt>
                <c:pt idx="3339">
                  <c:v>8.19</c:v>
                </c:pt>
                <c:pt idx="3340">
                  <c:v>7.96</c:v>
                </c:pt>
                <c:pt idx="3341">
                  <c:v>8.02</c:v>
                </c:pt>
                <c:pt idx="3342">
                  <c:v>11.14</c:v>
                </c:pt>
                <c:pt idx="3343">
                  <c:v>11.41</c:v>
                </c:pt>
                <c:pt idx="3344">
                  <c:v>11.24</c:v>
                </c:pt>
                <c:pt idx="3345">
                  <c:v>10.37</c:v>
                </c:pt>
                <c:pt idx="3346">
                  <c:v>10.79</c:v>
                </c:pt>
                <c:pt idx="3347">
                  <c:v>10.69</c:v>
                </c:pt>
                <c:pt idx="3348">
                  <c:v>10.77</c:v>
                </c:pt>
                <c:pt idx="3349">
                  <c:v>10.91</c:v>
                </c:pt>
                <c:pt idx="3350">
                  <c:v>10.79</c:v>
                </c:pt>
                <c:pt idx="3351">
                  <c:v>9.3800000000000008</c:v>
                </c:pt>
                <c:pt idx="3352">
                  <c:v>9.24</c:v>
                </c:pt>
                <c:pt idx="3353">
                  <c:v>9.35</c:v>
                </c:pt>
                <c:pt idx="3354">
                  <c:v>9.51</c:v>
                </c:pt>
                <c:pt idx="3355">
                  <c:v>10.18</c:v>
                </c:pt>
                <c:pt idx="3356">
                  <c:v>10.41</c:v>
                </c:pt>
                <c:pt idx="3357">
                  <c:v>10.38</c:v>
                </c:pt>
                <c:pt idx="3358">
                  <c:v>9.99</c:v>
                </c:pt>
                <c:pt idx="3359">
                  <c:v>11.38</c:v>
                </c:pt>
                <c:pt idx="3360">
                  <c:v>11.43</c:v>
                </c:pt>
                <c:pt idx="3361">
                  <c:v>11.38</c:v>
                </c:pt>
                <c:pt idx="3362">
                  <c:v>11.53</c:v>
                </c:pt>
                <c:pt idx="3363">
                  <c:v>8.27</c:v>
                </c:pt>
                <c:pt idx="3364">
                  <c:v>8.2899999999999991</c:v>
                </c:pt>
                <c:pt idx="3365">
                  <c:v>12.55</c:v>
                </c:pt>
                <c:pt idx="3366">
                  <c:v>12.07</c:v>
                </c:pt>
                <c:pt idx="3367">
                  <c:v>12.22</c:v>
                </c:pt>
                <c:pt idx="3368">
                  <c:v>9.61</c:v>
                </c:pt>
                <c:pt idx="3369">
                  <c:v>9.9600000000000009</c:v>
                </c:pt>
                <c:pt idx="3370">
                  <c:v>9.83</c:v>
                </c:pt>
                <c:pt idx="3371">
                  <c:v>10.23</c:v>
                </c:pt>
                <c:pt idx="3372">
                  <c:v>9.84</c:v>
                </c:pt>
                <c:pt idx="3373">
                  <c:v>9.81</c:v>
                </c:pt>
                <c:pt idx="3374">
                  <c:v>9.8699999999999992</c:v>
                </c:pt>
                <c:pt idx="3375">
                  <c:v>7.44</c:v>
                </c:pt>
                <c:pt idx="3376">
                  <c:v>7.35</c:v>
                </c:pt>
                <c:pt idx="3377">
                  <c:v>7.51</c:v>
                </c:pt>
                <c:pt idx="3378">
                  <c:v>7.23</c:v>
                </c:pt>
                <c:pt idx="3379">
                  <c:v>7.12</c:v>
                </c:pt>
                <c:pt idx="3380">
                  <c:v>7</c:v>
                </c:pt>
                <c:pt idx="3381">
                  <c:v>13.58</c:v>
                </c:pt>
                <c:pt idx="3382">
                  <c:v>13.45</c:v>
                </c:pt>
                <c:pt idx="3383">
                  <c:v>13.41</c:v>
                </c:pt>
                <c:pt idx="3384">
                  <c:v>12.82</c:v>
                </c:pt>
                <c:pt idx="3385">
                  <c:v>12.84</c:v>
                </c:pt>
                <c:pt idx="3386">
                  <c:v>9.9</c:v>
                </c:pt>
                <c:pt idx="3387">
                  <c:v>10.08</c:v>
                </c:pt>
                <c:pt idx="3388">
                  <c:v>9.99</c:v>
                </c:pt>
                <c:pt idx="3389">
                  <c:v>10.119999999999999</c:v>
                </c:pt>
                <c:pt idx="3390">
                  <c:v>9.93</c:v>
                </c:pt>
                <c:pt idx="3391">
                  <c:v>10.37</c:v>
                </c:pt>
                <c:pt idx="3392">
                  <c:v>10.34</c:v>
                </c:pt>
                <c:pt idx="3393">
                  <c:v>10.7</c:v>
                </c:pt>
                <c:pt idx="3394">
                  <c:v>10.59</c:v>
                </c:pt>
                <c:pt idx="3395">
                  <c:v>10.78</c:v>
                </c:pt>
                <c:pt idx="3396">
                  <c:v>10.5</c:v>
                </c:pt>
                <c:pt idx="3397">
                  <c:v>10.53</c:v>
                </c:pt>
                <c:pt idx="3398">
                  <c:v>8.11</c:v>
                </c:pt>
                <c:pt idx="3399">
                  <c:v>8.0399999999999991</c:v>
                </c:pt>
                <c:pt idx="3400">
                  <c:v>11.24</c:v>
                </c:pt>
                <c:pt idx="3401">
                  <c:v>11.24</c:v>
                </c:pt>
                <c:pt idx="3402">
                  <c:v>11.25</c:v>
                </c:pt>
                <c:pt idx="3403">
                  <c:v>11.1</c:v>
                </c:pt>
                <c:pt idx="3404">
                  <c:v>11.4</c:v>
                </c:pt>
                <c:pt idx="3405">
                  <c:v>11.11</c:v>
                </c:pt>
                <c:pt idx="3406">
                  <c:v>11.23</c:v>
                </c:pt>
                <c:pt idx="3407">
                  <c:v>11.2</c:v>
                </c:pt>
                <c:pt idx="3408">
                  <c:v>10.47</c:v>
                </c:pt>
                <c:pt idx="3409">
                  <c:v>10.58</c:v>
                </c:pt>
                <c:pt idx="3410">
                  <c:v>10.33</c:v>
                </c:pt>
                <c:pt idx="3411">
                  <c:v>12.44</c:v>
                </c:pt>
                <c:pt idx="3412">
                  <c:v>8.75</c:v>
                </c:pt>
                <c:pt idx="3413">
                  <c:v>8.7200000000000006</c:v>
                </c:pt>
                <c:pt idx="3414">
                  <c:v>8.82</c:v>
                </c:pt>
                <c:pt idx="3415">
                  <c:v>8.7899999999999991</c:v>
                </c:pt>
                <c:pt idx="3416">
                  <c:v>8.7899999999999991</c:v>
                </c:pt>
                <c:pt idx="3417">
                  <c:v>9.66</c:v>
                </c:pt>
                <c:pt idx="3418">
                  <c:v>12.35</c:v>
                </c:pt>
                <c:pt idx="3419">
                  <c:v>12.25</c:v>
                </c:pt>
                <c:pt idx="3420">
                  <c:v>12.35</c:v>
                </c:pt>
                <c:pt idx="3421">
                  <c:v>12.22</c:v>
                </c:pt>
                <c:pt idx="3422">
                  <c:v>13.47</c:v>
                </c:pt>
                <c:pt idx="3423">
                  <c:v>13.67</c:v>
                </c:pt>
                <c:pt idx="3424">
                  <c:v>9.82</c:v>
                </c:pt>
                <c:pt idx="3425">
                  <c:v>10.050000000000001</c:v>
                </c:pt>
                <c:pt idx="3426">
                  <c:v>10.38</c:v>
                </c:pt>
                <c:pt idx="3427">
                  <c:v>10.48</c:v>
                </c:pt>
                <c:pt idx="3428">
                  <c:v>10.28</c:v>
                </c:pt>
                <c:pt idx="3429">
                  <c:v>10.5</c:v>
                </c:pt>
                <c:pt idx="3430">
                  <c:v>10.33</c:v>
                </c:pt>
                <c:pt idx="3431">
                  <c:v>8.65</c:v>
                </c:pt>
                <c:pt idx="3432">
                  <c:v>8.56</c:v>
                </c:pt>
                <c:pt idx="3433">
                  <c:v>9.34</c:v>
                </c:pt>
                <c:pt idx="3434">
                  <c:v>9.7200000000000006</c:v>
                </c:pt>
                <c:pt idx="3435">
                  <c:v>9.65</c:v>
                </c:pt>
                <c:pt idx="3436">
                  <c:v>9.6</c:v>
                </c:pt>
                <c:pt idx="3437">
                  <c:v>9.4499999999999993</c:v>
                </c:pt>
                <c:pt idx="3438">
                  <c:v>9.65</c:v>
                </c:pt>
                <c:pt idx="3439">
                  <c:v>11.28</c:v>
                </c:pt>
                <c:pt idx="3440">
                  <c:v>11.17</c:v>
                </c:pt>
                <c:pt idx="3441">
                  <c:v>11.45</c:v>
                </c:pt>
                <c:pt idx="3442">
                  <c:v>9.5500000000000007</c:v>
                </c:pt>
                <c:pt idx="3443">
                  <c:v>9.32</c:v>
                </c:pt>
                <c:pt idx="3444">
                  <c:v>9.4</c:v>
                </c:pt>
                <c:pt idx="3445">
                  <c:v>9.92</c:v>
                </c:pt>
                <c:pt idx="3446">
                  <c:v>13.75</c:v>
                </c:pt>
                <c:pt idx="3447">
                  <c:v>13.7</c:v>
                </c:pt>
                <c:pt idx="3448">
                  <c:v>13.74</c:v>
                </c:pt>
                <c:pt idx="3449">
                  <c:v>11.75</c:v>
                </c:pt>
                <c:pt idx="3450">
                  <c:v>11.45</c:v>
                </c:pt>
                <c:pt idx="3451">
                  <c:v>11.86</c:v>
                </c:pt>
                <c:pt idx="3452">
                  <c:v>10.73</c:v>
                </c:pt>
                <c:pt idx="3453">
                  <c:v>10.79</c:v>
                </c:pt>
                <c:pt idx="3454">
                  <c:v>10.76</c:v>
                </c:pt>
                <c:pt idx="3455">
                  <c:v>10.66</c:v>
                </c:pt>
                <c:pt idx="3456">
                  <c:v>8.82</c:v>
                </c:pt>
                <c:pt idx="3457">
                  <c:v>8.7899999999999991</c:v>
                </c:pt>
                <c:pt idx="3458">
                  <c:v>9.02</c:v>
                </c:pt>
                <c:pt idx="3459">
                  <c:v>8.64</c:v>
                </c:pt>
                <c:pt idx="3460">
                  <c:v>8.9700000000000006</c:v>
                </c:pt>
                <c:pt idx="3461">
                  <c:v>8.7100000000000009</c:v>
                </c:pt>
                <c:pt idx="3462">
                  <c:v>11.3</c:v>
                </c:pt>
                <c:pt idx="3463">
                  <c:v>10.87</c:v>
                </c:pt>
                <c:pt idx="3464">
                  <c:v>11.39</c:v>
                </c:pt>
                <c:pt idx="3465">
                  <c:v>11.14</c:v>
                </c:pt>
                <c:pt idx="3466">
                  <c:v>11.39</c:v>
                </c:pt>
                <c:pt idx="3467">
                  <c:v>11.29</c:v>
                </c:pt>
                <c:pt idx="3468">
                  <c:v>12.78</c:v>
                </c:pt>
                <c:pt idx="3469">
                  <c:v>12.6</c:v>
                </c:pt>
                <c:pt idx="3470">
                  <c:v>10.07</c:v>
                </c:pt>
                <c:pt idx="3471">
                  <c:v>7.15</c:v>
                </c:pt>
                <c:pt idx="3472">
                  <c:v>7</c:v>
                </c:pt>
                <c:pt idx="3473">
                  <c:v>9.86</c:v>
                </c:pt>
                <c:pt idx="3474">
                  <c:v>8.3800000000000008</c:v>
                </c:pt>
                <c:pt idx="3475">
                  <c:v>8.2100000000000009</c:v>
                </c:pt>
                <c:pt idx="3476">
                  <c:v>8.5399999999999991</c:v>
                </c:pt>
                <c:pt idx="3477">
                  <c:v>11.87</c:v>
                </c:pt>
                <c:pt idx="3478">
                  <c:v>11.81</c:v>
                </c:pt>
                <c:pt idx="3479">
                  <c:v>11.81</c:v>
                </c:pt>
                <c:pt idx="3480">
                  <c:v>11.78</c:v>
                </c:pt>
                <c:pt idx="3481">
                  <c:v>11.98</c:v>
                </c:pt>
                <c:pt idx="3482">
                  <c:v>13.06</c:v>
                </c:pt>
                <c:pt idx="3483">
                  <c:v>12.89</c:v>
                </c:pt>
                <c:pt idx="3484">
                  <c:v>12.95</c:v>
                </c:pt>
                <c:pt idx="3485">
                  <c:v>12.05</c:v>
                </c:pt>
                <c:pt idx="3486">
                  <c:v>12.17</c:v>
                </c:pt>
                <c:pt idx="3487">
                  <c:v>12.13</c:v>
                </c:pt>
                <c:pt idx="3488">
                  <c:v>9.16</c:v>
                </c:pt>
                <c:pt idx="3489">
                  <c:v>9.0399999999999991</c:v>
                </c:pt>
                <c:pt idx="3490">
                  <c:v>9.34</c:v>
                </c:pt>
                <c:pt idx="3491">
                  <c:v>11.92</c:v>
                </c:pt>
                <c:pt idx="3492">
                  <c:v>11.66</c:v>
                </c:pt>
                <c:pt idx="3493">
                  <c:v>11.84</c:v>
                </c:pt>
                <c:pt idx="3494">
                  <c:v>11.57</c:v>
                </c:pt>
                <c:pt idx="3495">
                  <c:v>9.5500000000000007</c:v>
                </c:pt>
                <c:pt idx="3496">
                  <c:v>9.59</c:v>
                </c:pt>
                <c:pt idx="3497">
                  <c:v>9.59</c:v>
                </c:pt>
                <c:pt idx="3498">
                  <c:v>9.81</c:v>
                </c:pt>
                <c:pt idx="3499">
                  <c:v>9.86</c:v>
                </c:pt>
                <c:pt idx="3500">
                  <c:v>9.82</c:v>
                </c:pt>
                <c:pt idx="3501">
                  <c:v>9.91</c:v>
                </c:pt>
                <c:pt idx="3502">
                  <c:v>9.8000000000000007</c:v>
                </c:pt>
                <c:pt idx="3503">
                  <c:v>9.57</c:v>
                </c:pt>
                <c:pt idx="3504">
                  <c:v>9.8000000000000007</c:v>
                </c:pt>
                <c:pt idx="3505">
                  <c:v>9.9600000000000009</c:v>
                </c:pt>
                <c:pt idx="3506">
                  <c:v>9.4700000000000006</c:v>
                </c:pt>
                <c:pt idx="3507">
                  <c:v>9.56</c:v>
                </c:pt>
                <c:pt idx="3508">
                  <c:v>9.43</c:v>
                </c:pt>
                <c:pt idx="3509">
                  <c:v>9.89</c:v>
                </c:pt>
                <c:pt idx="3510">
                  <c:v>9.9600000000000009</c:v>
                </c:pt>
                <c:pt idx="3511">
                  <c:v>9.33</c:v>
                </c:pt>
                <c:pt idx="3512">
                  <c:v>9.5</c:v>
                </c:pt>
                <c:pt idx="3513">
                  <c:v>9.2100000000000009</c:v>
                </c:pt>
                <c:pt idx="3514">
                  <c:v>9.1999999999999993</c:v>
                </c:pt>
                <c:pt idx="3515">
                  <c:v>9.43</c:v>
                </c:pt>
                <c:pt idx="3516">
                  <c:v>9.4600000000000009</c:v>
                </c:pt>
                <c:pt idx="3517">
                  <c:v>11.02</c:v>
                </c:pt>
                <c:pt idx="3518">
                  <c:v>11.01</c:v>
                </c:pt>
                <c:pt idx="3519">
                  <c:v>11.26</c:v>
                </c:pt>
                <c:pt idx="3520">
                  <c:v>11.32</c:v>
                </c:pt>
                <c:pt idx="3521">
                  <c:v>8.66</c:v>
                </c:pt>
                <c:pt idx="3522">
                  <c:v>8.4499999999999993</c:v>
                </c:pt>
                <c:pt idx="3523">
                  <c:v>8.2799999999999994</c:v>
                </c:pt>
                <c:pt idx="3524">
                  <c:v>12.05</c:v>
                </c:pt>
                <c:pt idx="3525">
                  <c:v>12.23</c:v>
                </c:pt>
                <c:pt idx="3526">
                  <c:v>12.22</c:v>
                </c:pt>
                <c:pt idx="3527">
                  <c:v>12.17</c:v>
                </c:pt>
                <c:pt idx="3528">
                  <c:v>11.99</c:v>
                </c:pt>
                <c:pt idx="3529">
                  <c:v>13.09</c:v>
                </c:pt>
                <c:pt idx="3530">
                  <c:v>8.32</c:v>
                </c:pt>
                <c:pt idx="3531">
                  <c:v>8.51</c:v>
                </c:pt>
                <c:pt idx="3532">
                  <c:v>8.43</c:v>
                </c:pt>
                <c:pt idx="3533">
                  <c:v>8.1999999999999993</c:v>
                </c:pt>
                <c:pt idx="3534">
                  <c:v>8.4600000000000009</c:v>
                </c:pt>
                <c:pt idx="3535">
                  <c:v>8.5</c:v>
                </c:pt>
                <c:pt idx="3536">
                  <c:v>10.93</c:v>
                </c:pt>
                <c:pt idx="3537">
                  <c:v>10.91</c:v>
                </c:pt>
                <c:pt idx="3538">
                  <c:v>11.16</c:v>
                </c:pt>
                <c:pt idx="3539">
                  <c:v>10.07</c:v>
                </c:pt>
                <c:pt idx="3540">
                  <c:v>8.9</c:v>
                </c:pt>
                <c:pt idx="3541">
                  <c:v>9.11</c:v>
                </c:pt>
                <c:pt idx="3542">
                  <c:v>8.89</c:v>
                </c:pt>
                <c:pt idx="3543">
                  <c:v>8.99</c:v>
                </c:pt>
                <c:pt idx="3544">
                  <c:v>9.1</c:v>
                </c:pt>
                <c:pt idx="3545">
                  <c:v>9.16</c:v>
                </c:pt>
                <c:pt idx="3546">
                  <c:v>10.72</c:v>
                </c:pt>
                <c:pt idx="3547">
                  <c:v>9.99</c:v>
                </c:pt>
                <c:pt idx="3548">
                  <c:v>10.029999999999999</c:v>
                </c:pt>
                <c:pt idx="3549">
                  <c:v>9.93</c:v>
                </c:pt>
                <c:pt idx="3550">
                  <c:v>10.88</c:v>
                </c:pt>
                <c:pt idx="3551">
                  <c:v>10.76</c:v>
                </c:pt>
                <c:pt idx="3552">
                  <c:v>10.93</c:v>
                </c:pt>
                <c:pt idx="3553">
                  <c:v>10.28</c:v>
                </c:pt>
                <c:pt idx="3554">
                  <c:v>8.01</c:v>
                </c:pt>
                <c:pt idx="3555">
                  <c:v>9.9700000000000006</c:v>
                </c:pt>
                <c:pt idx="3556">
                  <c:v>10.01</c:v>
                </c:pt>
                <c:pt idx="3557">
                  <c:v>10.02</c:v>
                </c:pt>
                <c:pt idx="3558">
                  <c:v>9.84</c:v>
                </c:pt>
                <c:pt idx="3559">
                  <c:v>8.5299999999999994</c:v>
                </c:pt>
                <c:pt idx="3560">
                  <c:v>8.77</c:v>
                </c:pt>
                <c:pt idx="3561">
                  <c:v>8.24</c:v>
                </c:pt>
                <c:pt idx="3562">
                  <c:v>10.199999999999999</c:v>
                </c:pt>
                <c:pt idx="3563">
                  <c:v>10.33</c:v>
                </c:pt>
                <c:pt idx="3564">
                  <c:v>10.52</c:v>
                </c:pt>
                <c:pt idx="3565">
                  <c:v>10.54</c:v>
                </c:pt>
                <c:pt idx="3566">
                  <c:v>10.62</c:v>
                </c:pt>
                <c:pt idx="3567">
                  <c:v>8.9</c:v>
                </c:pt>
                <c:pt idx="3568">
                  <c:v>7.84</c:v>
                </c:pt>
                <c:pt idx="3569">
                  <c:v>8.07</c:v>
                </c:pt>
                <c:pt idx="3570">
                  <c:v>8.3000000000000007</c:v>
                </c:pt>
                <c:pt idx="3571">
                  <c:v>8.0399999999999991</c:v>
                </c:pt>
                <c:pt idx="3572">
                  <c:v>7.83</c:v>
                </c:pt>
                <c:pt idx="3573">
                  <c:v>9.65</c:v>
                </c:pt>
                <c:pt idx="3574">
                  <c:v>9.69</c:v>
                </c:pt>
                <c:pt idx="3575">
                  <c:v>11.66</c:v>
                </c:pt>
                <c:pt idx="3576">
                  <c:v>11.95</c:v>
                </c:pt>
                <c:pt idx="3577">
                  <c:v>11.97</c:v>
                </c:pt>
                <c:pt idx="3578">
                  <c:v>12.33</c:v>
                </c:pt>
                <c:pt idx="3579">
                  <c:v>12.36</c:v>
                </c:pt>
                <c:pt idx="3580">
                  <c:v>12.24</c:v>
                </c:pt>
                <c:pt idx="3581">
                  <c:v>10.36</c:v>
                </c:pt>
                <c:pt idx="3582">
                  <c:v>10.24</c:v>
                </c:pt>
                <c:pt idx="3583">
                  <c:v>10.08</c:v>
                </c:pt>
                <c:pt idx="3584">
                  <c:v>10.02</c:v>
                </c:pt>
                <c:pt idx="3585">
                  <c:v>7.83</c:v>
                </c:pt>
                <c:pt idx="3586">
                  <c:v>11.54</c:v>
                </c:pt>
                <c:pt idx="3587">
                  <c:v>11.43</c:v>
                </c:pt>
                <c:pt idx="3588">
                  <c:v>8.8000000000000007</c:v>
                </c:pt>
                <c:pt idx="3589">
                  <c:v>8.6</c:v>
                </c:pt>
                <c:pt idx="3590">
                  <c:v>8.76</c:v>
                </c:pt>
                <c:pt idx="3591">
                  <c:v>13.19</c:v>
                </c:pt>
                <c:pt idx="3592">
                  <c:v>13.1</c:v>
                </c:pt>
                <c:pt idx="3593">
                  <c:v>13.3</c:v>
                </c:pt>
                <c:pt idx="3594">
                  <c:v>12.97</c:v>
                </c:pt>
                <c:pt idx="3595">
                  <c:v>13.16</c:v>
                </c:pt>
                <c:pt idx="3596">
                  <c:v>11.44</c:v>
                </c:pt>
                <c:pt idx="3597">
                  <c:v>11.44</c:v>
                </c:pt>
                <c:pt idx="3598">
                  <c:v>11.33</c:v>
                </c:pt>
                <c:pt idx="3599">
                  <c:v>13.28</c:v>
                </c:pt>
                <c:pt idx="3600">
                  <c:v>13.21</c:v>
                </c:pt>
                <c:pt idx="3601">
                  <c:v>10.67</c:v>
                </c:pt>
                <c:pt idx="3602">
                  <c:v>10.38</c:v>
                </c:pt>
                <c:pt idx="3603">
                  <c:v>10.53</c:v>
                </c:pt>
                <c:pt idx="3604">
                  <c:v>7</c:v>
                </c:pt>
                <c:pt idx="3605">
                  <c:v>9.9700000000000006</c:v>
                </c:pt>
                <c:pt idx="3606">
                  <c:v>9.82</c:v>
                </c:pt>
                <c:pt idx="3607">
                  <c:v>11.04</c:v>
                </c:pt>
                <c:pt idx="3608">
                  <c:v>11.2</c:v>
                </c:pt>
                <c:pt idx="3609">
                  <c:v>11.11</c:v>
                </c:pt>
                <c:pt idx="3610">
                  <c:v>11.02</c:v>
                </c:pt>
                <c:pt idx="3611">
                  <c:v>11.08</c:v>
                </c:pt>
                <c:pt idx="3612">
                  <c:v>12.04</c:v>
                </c:pt>
                <c:pt idx="3613">
                  <c:v>11.89</c:v>
                </c:pt>
                <c:pt idx="3614">
                  <c:v>12.15</c:v>
                </c:pt>
                <c:pt idx="3615">
                  <c:v>11.88</c:v>
                </c:pt>
                <c:pt idx="3616">
                  <c:v>12.13</c:v>
                </c:pt>
                <c:pt idx="3617">
                  <c:v>12.32</c:v>
                </c:pt>
                <c:pt idx="3618">
                  <c:v>11.95</c:v>
                </c:pt>
                <c:pt idx="3619">
                  <c:v>11.94</c:v>
                </c:pt>
                <c:pt idx="3620">
                  <c:v>12.2</c:v>
                </c:pt>
                <c:pt idx="3621">
                  <c:v>12.08</c:v>
                </c:pt>
                <c:pt idx="3622">
                  <c:v>12.34</c:v>
                </c:pt>
                <c:pt idx="3623">
                  <c:v>12.57</c:v>
                </c:pt>
                <c:pt idx="3624">
                  <c:v>12.52</c:v>
                </c:pt>
                <c:pt idx="3625">
                  <c:v>10.01</c:v>
                </c:pt>
                <c:pt idx="3626">
                  <c:v>10.33</c:v>
                </c:pt>
                <c:pt idx="3627">
                  <c:v>10.1</c:v>
                </c:pt>
                <c:pt idx="3628">
                  <c:v>10.07</c:v>
                </c:pt>
                <c:pt idx="3629">
                  <c:v>9.1999999999999993</c:v>
                </c:pt>
                <c:pt idx="3630">
                  <c:v>9.14</c:v>
                </c:pt>
                <c:pt idx="3631">
                  <c:v>8.7799999999999994</c:v>
                </c:pt>
                <c:pt idx="3632">
                  <c:v>8.5500000000000007</c:v>
                </c:pt>
                <c:pt idx="3633">
                  <c:v>8.6300000000000008</c:v>
                </c:pt>
                <c:pt idx="3634">
                  <c:v>8.99</c:v>
                </c:pt>
                <c:pt idx="3635">
                  <c:v>8.66</c:v>
                </c:pt>
                <c:pt idx="3636">
                  <c:v>8.83</c:v>
                </c:pt>
                <c:pt idx="3637">
                  <c:v>12.34</c:v>
                </c:pt>
                <c:pt idx="3638">
                  <c:v>12.13</c:v>
                </c:pt>
                <c:pt idx="3639">
                  <c:v>12.28</c:v>
                </c:pt>
                <c:pt idx="3640">
                  <c:v>13.04</c:v>
                </c:pt>
                <c:pt idx="3641">
                  <c:v>12.96</c:v>
                </c:pt>
                <c:pt idx="3642">
                  <c:v>13.01</c:v>
                </c:pt>
                <c:pt idx="3643">
                  <c:v>12.82</c:v>
                </c:pt>
                <c:pt idx="3644">
                  <c:v>12.93</c:v>
                </c:pt>
                <c:pt idx="3645">
                  <c:v>12.95</c:v>
                </c:pt>
                <c:pt idx="3646">
                  <c:v>11.16</c:v>
                </c:pt>
                <c:pt idx="3647">
                  <c:v>10.93</c:v>
                </c:pt>
                <c:pt idx="3648">
                  <c:v>11.16</c:v>
                </c:pt>
                <c:pt idx="3649">
                  <c:v>9.39</c:v>
                </c:pt>
                <c:pt idx="3650">
                  <c:v>9.07</c:v>
                </c:pt>
                <c:pt idx="3651">
                  <c:v>9.2100000000000009</c:v>
                </c:pt>
                <c:pt idx="3652">
                  <c:v>12.07</c:v>
                </c:pt>
                <c:pt idx="3653">
                  <c:v>8.4600000000000009</c:v>
                </c:pt>
                <c:pt idx="3654">
                  <c:v>8.51</c:v>
                </c:pt>
                <c:pt idx="3655">
                  <c:v>8.48</c:v>
                </c:pt>
                <c:pt idx="3656">
                  <c:v>8.26</c:v>
                </c:pt>
                <c:pt idx="3657">
                  <c:v>8.1999999999999993</c:v>
                </c:pt>
                <c:pt idx="3658">
                  <c:v>8.43</c:v>
                </c:pt>
                <c:pt idx="3659">
                  <c:v>11.58</c:v>
                </c:pt>
                <c:pt idx="3660">
                  <c:v>11.56</c:v>
                </c:pt>
                <c:pt idx="3661">
                  <c:v>11.8</c:v>
                </c:pt>
                <c:pt idx="3662">
                  <c:v>11.66</c:v>
                </c:pt>
                <c:pt idx="3663">
                  <c:v>7.23</c:v>
                </c:pt>
                <c:pt idx="3664">
                  <c:v>7.38</c:v>
                </c:pt>
                <c:pt idx="3665">
                  <c:v>11.02</c:v>
                </c:pt>
                <c:pt idx="3666">
                  <c:v>11.27</c:v>
                </c:pt>
                <c:pt idx="3667">
                  <c:v>11.16</c:v>
                </c:pt>
                <c:pt idx="3668">
                  <c:v>10.66</c:v>
                </c:pt>
                <c:pt idx="3669">
                  <c:v>10.6</c:v>
                </c:pt>
                <c:pt idx="3670">
                  <c:v>9.64</c:v>
                </c:pt>
                <c:pt idx="3671">
                  <c:v>9.32</c:v>
                </c:pt>
                <c:pt idx="3672">
                  <c:v>9.4499999999999993</c:v>
                </c:pt>
                <c:pt idx="3673">
                  <c:v>9.5399999999999991</c:v>
                </c:pt>
                <c:pt idx="3674">
                  <c:v>9.31</c:v>
                </c:pt>
                <c:pt idx="3675">
                  <c:v>9.44</c:v>
                </c:pt>
                <c:pt idx="3676">
                  <c:v>8.24</c:v>
                </c:pt>
                <c:pt idx="3677">
                  <c:v>8.3699999999999992</c:v>
                </c:pt>
                <c:pt idx="3678">
                  <c:v>12.12</c:v>
                </c:pt>
                <c:pt idx="3679">
                  <c:v>11.21</c:v>
                </c:pt>
                <c:pt idx="3680">
                  <c:v>11.3</c:v>
                </c:pt>
                <c:pt idx="3681">
                  <c:v>11.13</c:v>
                </c:pt>
                <c:pt idx="3682">
                  <c:v>10.69</c:v>
                </c:pt>
                <c:pt idx="3683">
                  <c:v>10.31</c:v>
                </c:pt>
                <c:pt idx="3684">
                  <c:v>10.78</c:v>
                </c:pt>
                <c:pt idx="3685">
                  <c:v>10.68</c:v>
                </c:pt>
                <c:pt idx="3686">
                  <c:v>10.65</c:v>
                </c:pt>
                <c:pt idx="3687">
                  <c:v>9.26</c:v>
                </c:pt>
                <c:pt idx="3688">
                  <c:v>9.2200000000000006</c:v>
                </c:pt>
                <c:pt idx="3689">
                  <c:v>11.9</c:v>
                </c:pt>
                <c:pt idx="3690">
                  <c:v>11.67</c:v>
                </c:pt>
                <c:pt idx="3691">
                  <c:v>11.87</c:v>
                </c:pt>
                <c:pt idx="3692">
                  <c:v>9.32</c:v>
                </c:pt>
                <c:pt idx="3693">
                  <c:v>9.33</c:v>
                </c:pt>
                <c:pt idx="3694">
                  <c:v>9.49</c:v>
                </c:pt>
                <c:pt idx="3695">
                  <c:v>9.48</c:v>
                </c:pt>
                <c:pt idx="3696">
                  <c:v>9.5299999999999994</c:v>
                </c:pt>
                <c:pt idx="3697">
                  <c:v>12.68</c:v>
                </c:pt>
                <c:pt idx="3698">
                  <c:v>12.28</c:v>
                </c:pt>
                <c:pt idx="3699">
                  <c:v>12.42</c:v>
                </c:pt>
                <c:pt idx="3700">
                  <c:v>11.03</c:v>
                </c:pt>
                <c:pt idx="3701">
                  <c:v>10.89</c:v>
                </c:pt>
                <c:pt idx="3702">
                  <c:v>10.61</c:v>
                </c:pt>
                <c:pt idx="3703">
                  <c:v>10.86</c:v>
                </c:pt>
                <c:pt idx="3704">
                  <c:v>10.68</c:v>
                </c:pt>
                <c:pt idx="3705">
                  <c:v>10.76</c:v>
                </c:pt>
                <c:pt idx="3706">
                  <c:v>10.58</c:v>
                </c:pt>
                <c:pt idx="3707">
                  <c:v>10.57</c:v>
                </c:pt>
                <c:pt idx="3708">
                  <c:v>10.64</c:v>
                </c:pt>
                <c:pt idx="3709">
                  <c:v>10.52</c:v>
                </c:pt>
                <c:pt idx="3710">
                  <c:v>10.57</c:v>
                </c:pt>
                <c:pt idx="3711">
                  <c:v>10.4</c:v>
                </c:pt>
                <c:pt idx="3712">
                  <c:v>10.37</c:v>
                </c:pt>
                <c:pt idx="3713">
                  <c:v>10.27</c:v>
                </c:pt>
                <c:pt idx="3714">
                  <c:v>12.3</c:v>
                </c:pt>
                <c:pt idx="3715">
                  <c:v>12.51</c:v>
                </c:pt>
                <c:pt idx="3716">
                  <c:v>9.49</c:v>
                </c:pt>
                <c:pt idx="3717">
                  <c:v>9.67</c:v>
                </c:pt>
                <c:pt idx="3718">
                  <c:v>9.89</c:v>
                </c:pt>
                <c:pt idx="3719">
                  <c:v>9.68</c:v>
                </c:pt>
                <c:pt idx="3720">
                  <c:v>10.1</c:v>
                </c:pt>
                <c:pt idx="3721">
                  <c:v>10.06</c:v>
                </c:pt>
                <c:pt idx="3722">
                  <c:v>9.83</c:v>
                </c:pt>
                <c:pt idx="3723">
                  <c:v>9.76</c:v>
                </c:pt>
                <c:pt idx="3724">
                  <c:v>10.119999999999999</c:v>
                </c:pt>
                <c:pt idx="3725">
                  <c:v>10.38</c:v>
                </c:pt>
                <c:pt idx="3726">
                  <c:v>10.23</c:v>
                </c:pt>
                <c:pt idx="3727">
                  <c:v>10.18</c:v>
                </c:pt>
                <c:pt idx="3728">
                  <c:v>11.07</c:v>
                </c:pt>
                <c:pt idx="3729">
                  <c:v>11.13</c:v>
                </c:pt>
                <c:pt idx="3730">
                  <c:v>11.18</c:v>
                </c:pt>
                <c:pt idx="3731">
                  <c:v>9.02</c:v>
                </c:pt>
                <c:pt idx="3732">
                  <c:v>9.92</c:v>
                </c:pt>
                <c:pt idx="3733">
                  <c:v>9.66</c:v>
                </c:pt>
                <c:pt idx="3734">
                  <c:v>9.7200000000000006</c:v>
                </c:pt>
                <c:pt idx="3735">
                  <c:v>9.85</c:v>
                </c:pt>
                <c:pt idx="3736">
                  <c:v>9.81</c:v>
                </c:pt>
                <c:pt idx="3737">
                  <c:v>9.67</c:v>
                </c:pt>
                <c:pt idx="3738">
                  <c:v>10.84</c:v>
                </c:pt>
                <c:pt idx="3739">
                  <c:v>10.99</c:v>
                </c:pt>
                <c:pt idx="3740">
                  <c:v>11.5</c:v>
                </c:pt>
                <c:pt idx="3741">
                  <c:v>11.33</c:v>
                </c:pt>
                <c:pt idx="3742">
                  <c:v>11.43</c:v>
                </c:pt>
                <c:pt idx="3743">
                  <c:v>8.44</c:v>
                </c:pt>
                <c:pt idx="3744">
                  <c:v>10.34</c:v>
                </c:pt>
                <c:pt idx="3745">
                  <c:v>10</c:v>
                </c:pt>
                <c:pt idx="3746">
                  <c:v>10.01</c:v>
                </c:pt>
                <c:pt idx="3747">
                  <c:v>11.14</c:v>
                </c:pt>
                <c:pt idx="3748">
                  <c:v>11.19</c:v>
                </c:pt>
                <c:pt idx="3749">
                  <c:v>11.59</c:v>
                </c:pt>
                <c:pt idx="3750">
                  <c:v>11.64</c:v>
                </c:pt>
                <c:pt idx="3751">
                  <c:v>11.64</c:v>
                </c:pt>
                <c:pt idx="3752">
                  <c:v>10.49</c:v>
                </c:pt>
                <c:pt idx="3753">
                  <c:v>10.59</c:v>
                </c:pt>
                <c:pt idx="3754">
                  <c:v>10.6</c:v>
                </c:pt>
                <c:pt idx="3755">
                  <c:v>10.56</c:v>
                </c:pt>
                <c:pt idx="3756">
                  <c:v>10.68</c:v>
                </c:pt>
                <c:pt idx="3757">
                  <c:v>10.119999999999999</c:v>
                </c:pt>
                <c:pt idx="3758">
                  <c:v>10.1</c:v>
                </c:pt>
                <c:pt idx="3759">
                  <c:v>10.32</c:v>
                </c:pt>
                <c:pt idx="3760">
                  <c:v>8.7799999999999994</c:v>
                </c:pt>
                <c:pt idx="3761">
                  <c:v>8.7799999999999994</c:v>
                </c:pt>
                <c:pt idx="3762">
                  <c:v>8.86</c:v>
                </c:pt>
                <c:pt idx="3763">
                  <c:v>12.43</c:v>
                </c:pt>
                <c:pt idx="3764">
                  <c:v>12.34</c:v>
                </c:pt>
                <c:pt idx="3765">
                  <c:v>12.49</c:v>
                </c:pt>
                <c:pt idx="3766">
                  <c:v>8.48</c:v>
                </c:pt>
                <c:pt idx="3767">
                  <c:v>8.64</c:v>
                </c:pt>
                <c:pt idx="3768">
                  <c:v>8.83</c:v>
                </c:pt>
                <c:pt idx="3769">
                  <c:v>8.84</c:v>
                </c:pt>
                <c:pt idx="3770">
                  <c:v>11.83</c:v>
                </c:pt>
                <c:pt idx="3771">
                  <c:v>11.76</c:v>
                </c:pt>
                <c:pt idx="3772">
                  <c:v>11.7</c:v>
                </c:pt>
                <c:pt idx="3773">
                  <c:v>11.76</c:v>
                </c:pt>
                <c:pt idx="3774">
                  <c:v>11.68</c:v>
                </c:pt>
                <c:pt idx="3775">
                  <c:v>11.85</c:v>
                </c:pt>
                <c:pt idx="3776">
                  <c:v>13.61</c:v>
                </c:pt>
                <c:pt idx="3777">
                  <c:v>13.7</c:v>
                </c:pt>
                <c:pt idx="3778">
                  <c:v>13.89</c:v>
                </c:pt>
                <c:pt idx="3779">
                  <c:v>13.76</c:v>
                </c:pt>
                <c:pt idx="3780">
                  <c:v>10.36</c:v>
                </c:pt>
                <c:pt idx="3781">
                  <c:v>10.4</c:v>
                </c:pt>
                <c:pt idx="3782">
                  <c:v>10.33</c:v>
                </c:pt>
                <c:pt idx="3783">
                  <c:v>10.3</c:v>
                </c:pt>
                <c:pt idx="3784">
                  <c:v>11.53</c:v>
                </c:pt>
                <c:pt idx="3785">
                  <c:v>11.44</c:v>
                </c:pt>
                <c:pt idx="3786">
                  <c:v>11.86</c:v>
                </c:pt>
                <c:pt idx="3787">
                  <c:v>11.89</c:v>
                </c:pt>
                <c:pt idx="3788">
                  <c:v>10.68</c:v>
                </c:pt>
                <c:pt idx="3789">
                  <c:v>10.84</c:v>
                </c:pt>
                <c:pt idx="3790">
                  <c:v>10.86</c:v>
                </c:pt>
                <c:pt idx="3791">
                  <c:v>7.84</c:v>
                </c:pt>
                <c:pt idx="3792">
                  <c:v>13.55</c:v>
                </c:pt>
                <c:pt idx="3793">
                  <c:v>13.41</c:v>
                </c:pt>
                <c:pt idx="3794">
                  <c:v>13.24</c:v>
                </c:pt>
                <c:pt idx="3795">
                  <c:v>13.23</c:v>
                </c:pt>
                <c:pt idx="3796">
                  <c:v>13.03</c:v>
                </c:pt>
                <c:pt idx="3797">
                  <c:v>13.23</c:v>
                </c:pt>
                <c:pt idx="3798">
                  <c:v>13.23</c:v>
                </c:pt>
                <c:pt idx="3799">
                  <c:v>8.75</c:v>
                </c:pt>
                <c:pt idx="3800">
                  <c:v>8.85</c:v>
                </c:pt>
                <c:pt idx="3801">
                  <c:v>9.14</c:v>
                </c:pt>
                <c:pt idx="3802">
                  <c:v>8.86</c:v>
                </c:pt>
                <c:pt idx="3803">
                  <c:v>8.9</c:v>
                </c:pt>
                <c:pt idx="3804">
                  <c:v>8.74</c:v>
                </c:pt>
                <c:pt idx="3805">
                  <c:v>7.08</c:v>
                </c:pt>
                <c:pt idx="3806">
                  <c:v>7.2</c:v>
                </c:pt>
                <c:pt idx="3807">
                  <c:v>7</c:v>
                </c:pt>
                <c:pt idx="3808">
                  <c:v>7.09</c:v>
                </c:pt>
                <c:pt idx="3809">
                  <c:v>11.28</c:v>
                </c:pt>
                <c:pt idx="3810">
                  <c:v>11.3</c:v>
                </c:pt>
                <c:pt idx="3811">
                  <c:v>11.32</c:v>
                </c:pt>
                <c:pt idx="3812">
                  <c:v>11.32</c:v>
                </c:pt>
                <c:pt idx="3813">
                  <c:v>10.77</c:v>
                </c:pt>
                <c:pt idx="3814">
                  <c:v>10.56</c:v>
                </c:pt>
                <c:pt idx="3815">
                  <c:v>10.53</c:v>
                </c:pt>
                <c:pt idx="3816">
                  <c:v>10.37</c:v>
                </c:pt>
                <c:pt idx="3817">
                  <c:v>10.34</c:v>
                </c:pt>
                <c:pt idx="3818">
                  <c:v>10.199999999999999</c:v>
                </c:pt>
                <c:pt idx="3819">
                  <c:v>11.17</c:v>
                </c:pt>
                <c:pt idx="3820">
                  <c:v>11.12</c:v>
                </c:pt>
                <c:pt idx="3821">
                  <c:v>11.29</c:v>
                </c:pt>
                <c:pt idx="3822">
                  <c:v>11.11</c:v>
                </c:pt>
                <c:pt idx="3823">
                  <c:v>11.22</c:v>
                </c:pt>
                <c:pt idx="3824">
                  <c:v>11.39</c:v>
                </c:pt>
                <c:pt idx="3825">
                  <c:v>11.41</c:v>
                </c:pt>
                <c:pt idx="3826">
                  <c:v>11.61</c:v>
                </c:pt>
                <c:pt idx="3827">
                  <c:v>12.12</c:v>
                </c:pt>
                <c:pt idx="3828">
                  <c:v>12.2</c:v>
                </c:pt>
                <c:pt idx="3829">
                  <c:v>11.94</c:v>
                </c:pt>
                <c:pt idx="3830">
                  <c:v>8.5500000000000007</c:v>
                </c:pt>
                <c:pt idx="3831">
                  <c:v>8.6300000000000008</c:v>
                </c:pt>
                <c:pt idx="3832">
                  <c:v>12.81</c:v>
                </c:pt>
                <c:pt idx="3833">
                  <c:v>12.66</c:v>
                </c:pt>
                <c:pt idx="3834">
                  <c:v>12.62</c:v>
                </c:pt>
                <c:pt idx="3835">
                  <c:v>12.65</c:v>
                </c:pt>
                <c:pt idx="3836">
                  <c:v>8.81</c:v>
                </c:pt>
                <c:pt idx="3837">
                  <c:v>8.73</c:v>
                </c:pt>
                <c:pt idx="3838">
                  <c:v>9.4499999999999993</c:v>
                </c:pt>
                <c:pt idx="3839">
                  <c:v>9.36</c:v>
                </c:pt>
                <c:pt idx="3840">
                  <c:v>10.210000000000001</c:v>
                </c:pt>
                <c:pt idx="3841">
                  <c:v>9.9600000000000009</c:v>
                </c:pt>
                <c:pt idx="3842">
                  <c:v>10.050000000000001</c:v>
                </c:pt>
                <c:pt idx="3843">
                  <c:v>9.98</c:v>
                </c:pt>
                <c:pt idx="3844">
                  <c:v>10.71</c:v>
                </c:pt>
                <c:pt idx="3845">
                  <c:v>10.52</c:v>
                </c:pt>
                <c:pt idx="3846">
                  <c:v>10.67</c:v>
                </c:pt>
                <c:pt idx="3847">
                  <c:v>10.87</c:v>
                </c:pt>
                <c:pt idx="3848">
                  <c:v>10.65</c:v>
                </c:pt>
                <c:pt idx="3849">
                  <c:v>10.59</c:v>
                </c:pt>
                <c:pt idx="3850">
                  <c:v>10.42</c:v>
                </c:pt>
                <c:pt idx="3851">
                  <c:v>10.5</c:v>
                </c:pt>
                <c:pt idx="3852">
                  <c:v>10.4</c:v>
                </c:pt>
                <c:pt idx="3853">
                  <c:v>10.38</c:v>
                </c:pt>
                <c:pt idx="3854">
                  <c:v>10.41</c:v>
                </c:pt>
                <c:pt idx="3855">
                  <c:v>10.5</c:v>
                </c:pt>
                <c:pt idx="3856">
                  <c:v>11.19</c:v>
                </c:pt>
                <c:pt idx="3857">
                  <c:v>11.33</c:v>
                </c:pt>
                <c:pt idx="3858">
                  <c:v>11.2</c:v>
                </c:pt>
                <c:pt idx="3859">
                  <c:v>11.26</c:v>
                </c:pt>
                <c:pt idx="3860">
                  <c:v>11.1</c:v>
                </c:pt>
                <c:pt idx="3861">
                  <c:v>10.29</c:v>
                </c:pt>
                <c:pt idx="3862">
                  <c:v>9.99</c:v>
                </c:pt>
                <c:pt idx="3863">
                  <c:v>10.029999999999999</c:v>
                </c:pt>
                <c:pt idx="3864">
                  <c:v>10.15</c:v>
                </c:pt>
                <c:pt idx="3865">
                  <c:v>10.66</c:v>
                </c:pt>
                <c:pt idx="3866">
                  <c:v>12.14</c:v>
                </c:pt>
                <c:pt idx="3867">
                  <c:v>12.32</c:v>
                </c:pt>
                <c:pt idx="3868">
                  <c:v>12.04</c:v>
                </c:pt>
                <c:pt idx="3869">
                  <c:v>12.49</c:v>
                </c:pt>
                <c:pt idx="3870">
                  <c:v>13.19</c:v>
                </c:pt>
                <c:pt idx="3871">
                  <c:v>13.28</c:v>
                </c:pt>
                <c:pt idx="3872">
                  <c:v>13.11</c:v>
                </c:pt>
                <c:pt idx="3873">
                  <c:v>13.34</c:v>
                </c:pt>
                <c:pt idx="3874">
                  <c:v>9.48</c:v>
                </c:pt>
                <c:pt idx="3875">
                  <c:v>9.56</c:v>
                </c:pt>
                <c:pt idx="3876">
                  <c:v>9.48</c:v>
                </c:pt>
                <c:pt idx="3877">
                  <c:v>9.42</c:v>
                </c:pt>
                <c:pt idx="3878">
                  <c:v>9.4700000000000006</c:v>
                </c:pt>
                <c:pt idx="3879">
                  <c:v>8.82</c:v>
                </c:pt>
                <c:pt idx="3880">
                  <c:v>8.7100000000000009</c:v>
                </c:pt>
                <c:pt idx="3881">
                  <c:v>8.8800000000000008</c:v>
                </c:pt>
                <c:pt idx="3882">
                  <c:v>10.99</c:v>
                </c:pt>
                <c:pt idx="3883">
                  <c:v>11.09</c:v>
                </c:pt>
                <c:pt idx="3884">
                  <c:v>10.89</c:v>
                </c:pt>
                <c:pt idx="3885">
                  <c:v>9.51</c:v>
                </c:pt>
                <c:pt idx="3886">
                  <c:v>9.8000000000000007</c:v>
                </c:pt>
                <c:pt idx="3887">
                  <c:v>9.64</c:v>
                </c:pt>
                <c:pt idx="3888">
                  <c:v>9.65</c:v>
                </c:pt>
                <c:pt idx="3889">
                  <c:v>10.78</c:v>
                </c:pt>
                <c:pt idx="3890">
                  <c:v>11.18</c:v>
                </c:pt>
                <c:pt idx="3891">
                  <c:v>11.17</c:v>
                </c:pt>
                <c:pt idx="3892">
                  <c:v>12.25</c:v>
                </c:pt>
                <c:pt idx="3893">
                  <c:v>12.35</c:v>
                </c:pt>
                <c:pt idx="3894">
                  <c:v>12.46</c:v>
                </c:pt>
                <c:pt idx="3895">
                  <c:v>9.36</c:v>
                </c:pt>
                <c:pt idx="3896">
                  <c:v>9.3000000000000007</c:v>
                </c:pt>
                <c:pt idx="3897">
                  <c:v>7.78</c:v>
                </c:pt>
                <c:pt idx="3898">
                  <c:v>7.87</c:v>
                </c:pt>
                <c:pt idx="3899">
                  <c:v>7.68</c:v>
                </c:pt>
                <c:pt idx="3900">
                  <c:v>7.9</c:v>
                </c:pt>
                <c:pt idx="3901">
                  <c:v>7.7</c:v>
                </c:pt>
                <c:pt idx="3902">
                  <c:v>8.94</c:v>
                </c:pt>
                <c:pt idx="3903">
                  <c:v>8.8800000000000008</c:v>
                </c:pt>
                <c:pt idx="3904">
                  <c:v>8.81</c:v>
                </c:pt>
                <c:pt idx="3905">
                  <c:v>8.94</c:v>
                </c:pt>
                <c:pt idx="3906">
                  <c:v>10.27</c:v>
                </c:pt>
                <c:pt idx="3907">
                  <c:v>10.26</c:v>
                </c:pt>
                <c:pt idx="3908">
                  <c:v>10.31</c:v>
                </c:pt>
                <c:pt idx="3909">
                  <c:v>10.36</c:v>
                </c:pt>
                <c:pt idx="3910">
                  <c:v>8.68</c:v>
                </c:pt>
                <c:pt idx="3911">
                  <c:v>8.81</c:v>
                </c:pt>
                <c:pt idx="3912">
                  <c:v>8.92</c:v>
                </c:pt>
                <c:pt idx="3913">
                  <c:v>8.7200000000000006</c:v>
                </c:pt>
                <c:pt idx="3914">
                  <c:v>11</c:v>
                </c:pt>
                <c:pt idx="3915">
                  <c:v>10.83</c:v>
                </c:pt>
                <c:pt idx="3916">
                  <c:v>10.78</c:v>
                </c:pt>
                <c:pt idx="3917">
                  <c:v>11.01</c:v>
                </c:pt>
                <c:pt idx="3918">
                  <c:v>10.94</c:v>
                </c:pt>
                <c:pt idx="3919">
                  <c:v>8.8000000000000007</c:v>
                </c:pt>
                <c:pt idx="3920">
                  <c:v>10.95</c:v>
                </c:pt>
                <c:pt idx="3921">
                  <c:v>10.94</c:v>
                </c:pt>
                <c:pt idx="3922">
                  <c:v>12.05</c:v>
                </c:pt>
                <c:pt idx="3923">
                  <c:v>11.81</c:v>
                </c:pt>
                <c:pt idx="3924">
                  <c:v>11.91</c:v>
                </c:pt>
                <c:pt idx="3925">
                  <c:v>11.5</c:v>
                </c:pt>
                <c:pt idx="3926">
                  <c:v>11.75</c:v>
                </c:pt>
                <c:pt idx="3927">
                  <c:v>11.62</c:v>
                </c:pt>
                <c:pt idx="3928">
                  <c:v>11.23</c:v>
                </c:pt>
                <c:pt idx="3929">
                  <c:v>11.61</c:v>
                </c:pt>
                <c:pt idx="3930">
                  <c:v>7.39</c:v>
                </c:pt>
                <c:pt idx="3931">
                  <c:v>7.18</c:v>
                </c:pt>
                <c:pt idx="3932">
                  <c:v>7.14</c:v>
                </c:pt>
                <c:pt idx="3933">
                  <c:v>7.16</c:v>
                </c:pt>
                <c:pt idx="3934">
                  <c:v>7.31</c:v>
                </c:pt>
                <c:pt idx="3935">
                  <c:v>7.06</c:v>
                </c:pt>
                <c:pt idx="3936">
                  <c:v>13.3</c:v>
                </c:pt>
                <c:pt idx="3937">
                  <c:v>13.07</c:v>
                </c:pt>
                <c:pt idx="3938">
                  <c:v>12.34</c:v>
                </c:pt>
                <c:pt idx="3939">
                  <c:v>12.39</c:v>
                </c:pt>
                <c:pt idx="3940">
                  <c:v>12.24</c:v>
                </c:pt>
                <c:pt idx="3941">
                  <c:v>8.81</c:v>
                </c:pt>
                <c:pt idx="3942">
                  <c:v>9.1199999999999992</c:v>
                </c:pt>
                <c:pt idx="3943">
                  <c:v>9.09</c:v>
                </c:pt>
                <c:pt idx="3944">
                  <c:v>8.94</c:v>
                </c:pt>
                <c:pt idx="3945">
                  <c:v>8.83</c:v>
                </c:pt>
                <c:pt idx="3946">
                  <c:v>8.89</c:v>
                </c:pt>
                <c:pt idx="3947">
                  <c:v>8.77</c:v>
                </c:pt>
                <c:pt idx="3948">
                  <c:v>8.7100000000000009</c:v>
                </c:pt>
                <c:pt idx="3949">
                  <c:v>8.58</c:v>
                </c:pt>
                <c:pt idx="3950">
                  <c:v>8.52</c:v>
                </c:pt>
                <c:pt idx="3951">
                  <c:v>11.5</c:v>
                </c:pt>
                <c:pt idx="3952">
                  <c:v>11.4</c:v>
                </c:pt>
                <c:pt idx="3953">
                  <c:v>11.39</c:v>
                </c:pt>
                <c:pt idx="3954">
                  <c:v>10.87</c:v>
                </c:pt>
                <c:pt idx="3955">
                  <c:v>10.74</c:v>
                </c:pt>
                <c:pt idx="3956">
                  <c:v>10.55</c:v>
                </c:pt>
                <c:pt idx="3957">
                  <c:v>9.43</c:v>
                </c:pt>
                <c:pt idx="3958">
                  <c:v>9.43</c:v>
                </c:pt>
                <c:pt idx="3959">
                  <c:v>10.25</c:v>
                </c:pt>
                <c:pt idx="3960">
                  <c:v>10.29</c:v>
                </c:pt>
                <c:pt idx="3961">
                  <c:v>10.45</c:v>
                </c:pt>
                <c:pt idx="3962">
                  <c:v>10.26</c:v>
                </c:pt>
                <c:pt idx="3963">
                  <c:v>10.33</c:v>
                </c:pt>
                <c:pt idx="3964">
                  <c:v>10.25</c:v>
                </c:pt>
                <c:pt idx="3965">
                  <c:v>10.51</c:v>
                </c:pt>
                <c:pt idx="3966">
                  <c:v>10.29</c:v>
                </c:pt>
                <c:pt idx="3967">
                  <c:v>9.43</c:v>
                </c:pt>
                <c:pt idx="3968">
                  <c:v>9.3800000000000008</c:v>
                </c:pt>
                <c:pt idx="3969">
                  <c:v>9.2200000000000006</c:v>
                </c:pt>
                <c:pt idx="3970">
                  <c:v>9.2899999999999991</c:v>
                </c:pt>
                <c:pt idx="3971">
                  <c:v>12.12</c:v>
                </c:pt>
                <c:pt idx="3972">
                  <c:v>12.21</c:v>
                </c:pt>
                <c:pt idx="3973">
                  <c:v>12.36</c:v>
                </c:pt>
                <c:pt idx="3974">
                  <c:v>12.16</c:v>
                </c:pt>
                <c:pt idx="3975">
                  <c:v>12.29</c:v>
                </c:pt>
                <c:pt idx="3976">
                  <c:v>9.31</c:v>
                </c:pt>
                <c:pt idx="3977">
                  <c:v>9.26</c:v>
                </c:pt>
                <c:pt idx="3978">
                  <c:v>9.2200000000000006</c:v>
                </c:pt>
                <c:pt idx="3979">
                  <c:v>9.36</c:v>
                </c:pt>
                <c:pt idx="3980">
                  <c:v>9.1</c:v>
                </c:pt>
                <c:pt idx="3981">
                  <c:v>11.29</c:v>
                </c:pt>
                <c:pt idx="3982">
                  <c:v>11.32</c:v>
                </c:pt>
                <c:pt idx="3983">
                  <c:v>11.13</c:v>
                </c:pt>
                <c:pt idx="3984">
                  <c:v>11.13</c:v>
                </c:pt>
                <c:pt idx="3985">
                  <c:v>9.48</c:v>
                </c:pt>
                <c:pt idx="3986">
                  <c:v>9.17</c:v>
                </c:pt>
                <c:pt idx="3987">
                  <c:v>9.4</c:v>
                </c:pt>
                <c:pt idx="3988">
                  <c:v>8.18</c:v>
                </c:pt>
                <c:pt idx="3989">
                  <c:v>8.26</c:v>
                </c:pt>
                <c:pt idx="3990">
                  <c:v>8.2899999999999991</c:v>
                </c:pt>
                <c:pt idx="3991">
                  <c:v>9.81</c:v>
                </c:pt>
                <c:pt idx="3992">
                  <c:v>9.82</c:v>
                </c:pt>
                <c:pt idx="3993">
                  <c:v>12.01</c:v>
                </c:pt>
                <c:pt idx="3994">
                  <c:v>11.97</c:v>
                </c:pt>
                <c:pt idx="3995">
                  <c:v>10.28</c:v>
                </c:pt>
                <c:pt idx="3996">
                  <c:v>10.38</c:v>
                </c:pt>
                <c:pt idx="3997">
                  <c:v>10.25</c:v>
                </c:pt>
                <c:pt idx="3998">
                  <c:v>10.61</c:v>
                </c:pt>
                <c:pt idx="3999">
                  <c:v>10.53</c:v>
                </c:pt>
                <c:pt idx="4000">
                  <c:v>10.66</c:v>
                </c:pt>
                <c:pt idx="4001">
                  <c:v>9.73</c:v>
                </c:pt>
                <c:pt idx="4002">
                  <c:v>9.9499999999999993</c:v>
                </c:pt>
                <c:pt idx="4003">
                  <c:v>9.7899999999999991</c:v>
                </c:pt>
                <c:pt idx="4004">
                  <c:v>9.8000000000000007</c:v>
                </c:pt>
                <c:pt idx="4005">
                  <c:v>9.2100000000000009</c:v>
                </c:pt>
                <c:pt idx="4006">
                  <c:v>8.14</c:v>
                </c:pt>
                <c:pt idx="4007">
                  <c:v>11.4</c:v>
                </c:pt>
                <c:pt idx="4008">
                  <c:v>11.66</c:v>
                </c:pt>
                <c:pt idx="4009">
                  <c:v>11.41</c:v>
                </c:pt>
                <c:pt idx="4010">
                  <c:v>11.25</c:v>
                </c:pt>
                <c:pt idx="4011">
                  <c:v>8.51</c:v>
                </c:pt>
                <c:pt idx="4012">
                  <c:v>10.63</c:v>
                </c:pt>
                <c:pt idx="4013">
                  <c:v>10.53</c:v>
                </c:pt>
                <c:pt idx="4014">
                  <c:v>12.82</c:v>
                </c:pt>
                <c:pt idx="4015">
                  <c:v>14.35</c:v>
                </c:pt>
                <c:pt idx="4016">
                  <c:v>14.31</c:v>
                </c:pt>
                <c:pt idx="4017">
                  <c:v>14.25</c:v>
                </c:pt>
                <c:pt idx="4018">
                  <c:v>14.28</c:v>
                </c:pt>
                <c:pt idx="4019">
                  <c:v>14.26</c:v>
                </c:pt>
                <c:pt idx="4020">
                  <c:v>14.32</c:v>
                </c:pt>
                <c:pt idx="4021">
                  <c:v>10.26</c:v>
                </c:pt>
                <c:pt idx="4022">
                  <c:v>10.199999999999999</c:v>
                </c:pt>
                <c:pt idx="4023">
                  <c:v>10.34</c:v>
                </c:pt>
                <c:pt idx="4024">
                  <c:v>11.45</c:v>
                </c:pt>
                <c:pt idx="4025">
                  <c:v>11.44</c:v>
                </c:pt>
                <c:pt idx="4026">
                  <c:v>11.38</c:v>
                </c:pt>
                <c:pt idx="4027">
                  <c:v>11.43</c:v>
                </c:pt>
                <c:pt idx="4028">
                  <c:v>11.29</c:v>
                </c:pt>
                <c:pt idx="4029">
                  <c:v>11.57</c:v>
                </c:pt>
                <c:pt idx="4030">
                  <c:v>11.45</c:v>
                </c:pt>
                <c:pt idx="4031">
                  <c:v>11.19</c:v>
                </c:pt>
                <c:pt idx="4032">
                  <c:v>11.4</c:v>
                </c:pt>
                <c:pt idx="4033">
                  <c:v>10.16</c:v>
                </c:pt>
                <c:pt idx="4034">
                  <c:v>10.17</c:v>
                </c:pt>
                <c:pt idx="4035">
                  <c:v>10.98</c:v>
                </c:pt>
                <c:pt idx="4036">
                  <c:v>11.01</c:v>
                </c:pt>
                <c:pt idx="4037">
                  <c:v>10.78</c:v>
                </c:pt>
                <c:pt idx="4038">
                  <c:v>12.87</c:v>
                </c:pt>
                <c:pt idx="4039">
                  <c:v>12.95</c:v>
                </c:pt>
                <c:pt idx="4040">
                  <c:v>12.87</c:v>
                </c:pt>
                <c:pt idx="4041">
                  <c:v>12.72</c:v>
                </c:pt>
                <c:pt idx="4042">
                  <c:v>12.68</c:v>
                </c:pt>
                <c:pt idx="4043">
                  <c:v>10.92</c:v>
                </c:pt>
                <c:pt idx="4044">
                  <c:v>11.01</c:v>
                </c:pt>
                <c:pt idx="4045">
                  <c:v>11.05</c:v>
                </c:pt>
                <c:pt idx="4046">
                  <c:v>11.13</c:v>
                </c:pt>
                <c:pt idx="4047">
                  <c:v>8.92</c:v>
                </c:pt>
                <c:pt idx="4048">
                  <c:v>8.74</c:v>
                </c:pt>
                <c:pt idx="4049">
                  <c:v>10.39</c:v>
                </c:pt>
                <c:pt idx="4050">
                  <c:v>10.25</c:v>
                </c:pt>
                <c:pt idx="4051">
                  <c:v>10.1</c:v>
                </c:pt>
                <c:pt idx="4052">
                  <c:v>10.119999999999999</c:v>
                </c:pt>
                <c:pt idx="4053">
                  <c:v>10.15</c:v>
                </c:pt>
                <c:pt idx="4054">
                  <c:v>13.83</c:v>
                </c:pt>
                <c:pt idx="4055">
                  <c:v>14.07</c:v>
                </c:pt>
                <c:pt idx="4056">
                  <c:v>10.44</c:v>
                </c:pt>
                <c:pt idx="4057">
                  <c:v>10.35</c:v>
                </c:pt>
                <c:pt idx="4058">
                  <c:v>10.33</c:v>
                </c:pt>
                <c:pt idx="4059">
                  <c:v>10.59</c:v>
                </c:pt>
                <c:pt idx="4060">
                  <c:v>10.34</c:v>
                </c:pt>
                <c:pt idx="4061">
                  <c:v>9.8000000000000007</c:v>
                </c:pt>
                <c:pt idx="4062">
                  <c:v>9.7899999999999991</c:v>
                </c:pt>
                <c:pt idx="4063">
                  <c:v>9.9600000000000009</c:v>
                </c:pt>
                <c:pt idx="4064">
                  <c:v>10.08</c:v>
                </c:pt>
                <c:pt idx="4065">
                  <c:v>9.81</c:v>
                </c:pt>
                <c:pt idx="4066">
                  <c:v>10.220000000000001</c:v>
                </c:pt>
                <c:pt idx="4067">
                  <c:v>10.31</c:v>
                </c:pt>
                <c:pt idx="4068">
                  <c:v>10.08</c:v>
                </c:pt>
                <c:pt idx="4069">
                  <c:v>8.61</c:v>
                </c:pt>
                <c:pt idx="4070">
                  <c:v>8.69</c:v>
                </c:pt>
                <c:pt idx="4071">
                  <c:v>12.37</c:v>
                </c:pt>
                <c:pt idx="4072">
                  <c:v>12.49</c:v>
                </c:pt>
                <c:pt idx="4073">
                  <c:v>12.74</c:v>
                </c:pt>
                <c:pt idx="4074">
                  <c:v>12.6</c:v>
                </c:pt>
                <c:pt idx="4075">
                  <c:v>10.98</c:v>
                </c:pt>
                <c:pt idx="4076">
                  <c:v>11.13</c:v>
                </c:pt>
                <c:pt idx="4077">
                  <c:v>10.62</c:v>
                </c:pt>
                <c:pt idx="4078">
                  <c:v>8.4700000000000006</c:v>
                </c:pt>
                <c:pt idx="4079">
                  <c:v>8.43</c:v>
                </c:pt>
                <c:pt idx="4080">
                  <c:v>8.33</c:v>
                </c:pt>
                <c:pt idx="4081">
                  <c:v>12.29</c:v>
                </c:pt>
                <c:pt idx="4082">
                  <c:v>11.97</c:v>
                </c:pt>
                <c:pt idx="4083">
                  <c:v>12.41</c:v>
                </c:pt>
                <c:pt idx="4084">
                  <c:v>12.45</c:v>
                </c:pt>
                <c:pt idx="4085">
                  <c:v>12.62</c:v>
                </c:pt>
                <c:pt idx="4086">
                  <c:v>12.33</c:v>
                </c:pt>
                <c:pt idx="4087">
                  <c:v>12.99</c:v>
                </c:pt>
                <c:pt idx="4088">
                  <c:v>12.98</c:v>
                </c:pt>
                <c:pt idx="4089">
                  <c:v>9.25</c:v>
                </c:pt>
                <c:pt idx="4090">
                  <c:v>9.14</c:v>
                </c:pt>
                <c:pt idx="4091">
                  <c:v>9.4499999999999993</c:v>
                </c:pt>
                <c:pt idx="4092">
                  <c:v>9.2799999999999994</c:v>
                </c:pt>
                <c:pt idx="4093">
                  <c:v>10.45</c:v>
                </c:pt>
                <c:pt idx="4094">
                  <c:v>10.039999999999999</c:v>
                </c:pt>
                <c:pt idx="4095">
                  <c:v>11.83</c:v>
                </c:pt>
                <c:pt idx="4096">
                  <c:v>11.59</c:v>
                </c:pt>
                <c:pt idx="4097">
                  <c:v>9.8000000000000007</c:v>
                </c:pt>
                <c:pt idx="4098">
                  <c:v>12.02</c:v>
                </c:pt>
                <c:pt idx="4099">
                  <c:v>11.71</c:v>
                </c:pt>
                <c:pt idx="4100">
                  <c:v>11.7</c:v>
                </c:pt>
                <c:pt idx="4101">
                  <c:v>11.68</c:v>
                </c:pt>
                <c:pt idx="4102">
                  <c:v>10.72</c:v>
                </c:pt>
                <c:pt idx="4103">
                  <c:v>10.56</c:v>
                </c:pt>
                <c:pt idx="4104">
                  <c:v>10.65</c:v>
                </c:pt>
                <c:pt idx="4105">
                  <c:v>8.2100000000000009</c:v>
                </c:pt>
                <c:pt idx="4106">
                  <c:v>8.51</c:v>
                </c:pt>
                <c:pt idx="4107">
                  <c:v>8.3800000000000008</c:v>
                </c:pt>
                <c:pt idx="4108">
                  <c:v>8.34</c:v>
                </c:pt>
                <c:pt idx="4109">
                  <c:v>8.07</c:v>
                </c:pt>
                <c:pt idx="4110">
                  <c:v>8.15</c:v>
                </c:pt>
                <c:pt idx="4111">
                  <c:v>9.99</c:v>
                </c:pt>
                <c:pt idx="4112">
                  <c:v>10.11</c:v>
                </c:pt>
                <c:pt idx="4113">
                  <c:v>11.51</c:v>
                </c:pt>
                <c:pt idx="4114">
                  <c:v>11.15</c:v>
                </c:pt>
                <c:pt idx="4115">
                  <c:v>11.35</c:v>
                </c:pt>
                <c:pt idx="4116">
                  <c:v>9.4499999999999993</c:v>
                </c:pt>
                <c:pt idx="4117">
                  <c:v>9.33</c:v>
                </c:pt>
                <c:pt idx="4118">
                  <c:v>9.27</c:v>
                </c:pt>
                <c:pt idx="4119">
                  <c:v>9.36</c:v>
                </c:pt>
                <c:pt idx="4120">
                  <c:v>10.85</c:v>
                </c:pt>
                <c:pt idx="4121">
                  <c:v>10.5</c:v>
                </c:pt>
                <c:pt idx="4122">
                  <c:v>10.55</c:v>
                </c:pt>
                <c:pt idx="4123">
                  <c:v>10.36</c:v>
                </c:pt>
                <c:pt idx="4124">
                  <c:v>13.31</c:v>
                </c:pt>
                <c:pt idx="4125">
                  <c:v>13.27</c:v>
                </c:pt>
                <c:pt idx="4126">
                  <c:v>13.41</c:v>
                </c:pt>
                <c:pt idx="4127">
                  <c:v>10.57</c:v>
                </c:pt>
                <c:pt idx="4128">
                  <c:v>10.5</c:v>
                </c:pt>
                <c:pt idx="4129">
                  <c:v>12.52</c:v>
                </c:pt>
                <c:pt idx="4130">
                  <c:v>12.58</c:v>
                </c:pt>
                <c:pt idx="4131">
                  <c:v>12.49</c:v>
                </c:pt>
                <c:pt idx="4132">
                  <c:v>9.6300000000000008</c:v>
                </c:pt>
                <c:pt idx="4133">
                  <c:v>9.51</c:v>
                </c:pt>
                <c:pt idx="4134">
                  <c:v>8.93</c:v>
                </c:pt>
                <c:pt idx="4135">
                  <c:v>8.82</c:v>
                </c:pt>
                <c:pt idx="4136">
                  <c:v>8.81</c:v>
                </c:pt>
                <c:pt idx="4137">
                  <c:v>9.14</c:v>
                </c:pt>
                <c:pt idx="4138">
                  <c:v>9.35</c:v>
                </c:pt>
                <c:pt idx="4139">
                  <c:v>11.66</c:v>
                </c:pt>
                <c:pt idx="4140">
                  <c:v>11.87</c:v>
                </c:pt>
                <c:pt idx="4141">
                  <c:v>11.74</c:v>
                </c:pt>
                <c:pt idx="4142">
                  <c:v>11.11</c:v>
                </c:pt>
                <c:pt idx="4143">
                  <c:v>10.06</c:v>
                </c:pt>
                <c:pt idx="4144">
                  <c:v>10.02</c:v>
                </c:pt>
                <c:pt idx="4145">
                  <c:v>9.98</c:v>
                </c:pt>
                <c:pt idx="4146">
                  <c:v>9.7200000000000006</c:v>
                </c:pt>
                <c:pt idx="4147">
                  <c:v>9.85</c:v>
                </c:pt>
                <c:pt idx="4148">
                  <c:v>11.39</c:v>
                </c:pt>
                <c:pt idx="4149">
                  <c:v>9.14</c:v>
                </c:pt>
                <c:pt idx="4150">
                  <c:v>9.39</c:v>
                </c:pt>
                <c:pt idx="4151">
                  <c:v>9.31</c:v>
                </c:pt>
                <c:pt idx="4152">
                  <c:v>9.25</c:v>
                </c:pt>
                <c:pt idx="4153">
                  <c:v>9.23</c:v>
                </c:pt>
                <c:pt idx="4154">
                  <c:v>9.5399999999999991</c:v>
                </c:pt>
                <c:pt idx="4155">
                  <c:v>9.67</c:v>
                </c:pt>
                <c:pt idx="4156">
                  <c:v>9.56</c:v>
                </c:pt>
                <c:pt idx="4157">
                  <c:v>9.2799999999999994</c:v>
                </c:pt>
                <c:pt idx="4158">
                  <c:v>9.52</c:v>
                </c:pt>
                <c:pt idx="4159">
                  <c:v>9.52</c:v>
                </c:pt>
                <c:pt idx="4160">
                  <c:v>10.53</c:v>
                </c:pt>
                <c:pt idx="4161">
                  <c:v>10.69</c:v>
                </c:pt>
                <c:pt idx="4162">
                  <c:v>10.35</c:v>
                </c:pt>
                <c:pt idx="4163">
                  <c:v>10.48</c:v>
                </c:pt>
                <c:pt idx="4164">
                  <c:v>10.58</c:v>
                </c:pt>
                <c:pt idx="4165">
                  <c:v>12.33</c:v>
                </c:pt>
                <c:pt idx="4166">
                  <c:v>12.53</c:v>
                </c:pt>
                <c:pt idx="4167">
                  <c:v>12.45</c:v>
                </c:pt>
                <c:pt idx="4168">
                  <c:v>11.62</c:v>
                </c:pt>
                <c:pt idx="4169">
                  <c:v>11.2</c:v>
                </c:pt>
                <c:pt idx="4170">
                  <c:v>11.19</c:v>
                </c:pt>
                <c:pt idx="4171">
                  <c:v>11.54</c:v>
                </c:pt>
                <c:pt idx="4172">
                  <c:v>9.65</c:v>
                </c:pt>
                <c:pt idx="4173">
                  <c:v>9.64</c:v>
                </c:pt>
                <c:pt idx="4174">
                  <c:v>9.74</c:v>
                </c:pt>
                <c:pt idx="4175">
                  <c:v>9.75</c:v>
                </c:pt>
                <c:pt idx="4176">
                  <c:v>9.5399999999999991</c:v>
                </c:pt>
                <c:pt idx="4177">
                  <c:v>8.4499999999999993</c:v>
                </c:pt>
                <c:pt idx="4178">
                  <c:v>8.65</c:v>
                </c:pt>
                <c:pt idx="4179">
                  <c:v>8.5399999999999991</c:v>
                </c:pt>
                <c:pt idx="4180">
                  <c:v>10.87</c:v>
                </c:pt>
                <c:pt idx="4181">
                  <c:v>10.93</c:v>
                </c:pt>
                <c:pt idx="4182">
                  <c:v>11</c:v>
                </c:pt>
                <c:pt idx="4183">
                  <c:v>12.9</c:v>
                </c:pt>
                <c:pt idx="4184">
                  <c:v>10.56</c:v>
                </c:pt>
                <c:pt idx="4185">
                  <c:v>10.66</c:v>
                </c:pt>
                <c:pt idx="4186">
                  <c:v>10.5</c:v>
                </c:pt>
                <c:pt idx="4187">
                  <c:v>10.41</c:v>
                </c:pt>
                <c:pt idx="4188">
                  <c:v>13.53</c:v>
                </c:pt>
                <c:pt idx="4189">
                  <c:v>13.62</c:v>
                </c:pt>
                <c:pt idx="4190">
                  <c:v>13.43</c:v>
                </c:pt>
                <c:pt idx="4191">
                  <c:v>13.65</c:v>
                </c:pt>
                <c:pt idx="4192">
                  <c:v>13.51</c:v>
                </c:pt>
                <c:pt idx="4193">
                  <c:v>13.32</c:v>
                </c:pt>
                <c:pt idx="4194">
                  <c:v>8.49</c:v>
                </c:pt>
                <c:pt idx="4195">
                  <c:v>8.31</c:v>
                </c:pt>
                <c:pt idx="4196">
                  <c:v>8.58</c:v>
                </c:pt>
                <c:pt idx="4197">
                  <c:v>10.63</c:v>
                </c:pt>
                <c:pt idx="4198">
                  <c:v>10.7</c:v>
                </c:pt>
                <c:pt idx="4199">
                  <c:v>13.03</c:v>
                </c:pt>
                <c:pt idx="4200">
                  <c:v>13.08</c:v>
                </c:pt>
                <c:pt idx="4201">
                  <c:v>12.89</c:v>
                </c:pt>
                <c:pt idx="4202">
                  <c:v>13.26</c:v>
                </c:pt>
                <c:pt idx="4203">
                  <c:v>13.1</c:v>
                </c:pt>
                <c:pt idx="4204">
                  <c:v>13.06</c:v>
                </c:pt>
                <c:pt idx="4205">
                  <c:v>9.8000000000000007</c:v>
                </c:pt>
                <c:pt idx="4206">
                  <c:v>9.7100000000000009</c:v>
                </c:pt>
                <c:pt idx="4207">
                  <c:v>9.89</c:v>
                </c:pt>
                <c:pt idx="4208">
                  <c:v>10.41</c:v>
                </c:pt>
                <c:pt idx="4209">
                  <c:v>10.46</c:v>
                </c:pt>
                <c:pt idx="4210">
                  <c:v>10.31</c:v>
                </c:pt>
                <c:pt idx="4211">
                  <c:v>13.53</c:v>
                </c:pt>
                <c:pt idx="4212">
                  <c:v>13.69</c:v>
                </c:pt>
                <c:pt idx="4213">
                  <c:v>13.64</c:v>
                </c:pt>
                <c:pt idx="4214">
                  <c:v>13.78</c:v>
                </c:pt>
                <c:pt idx="4215">
                  <c:v>12.33</c:v>
                </c:pt>
                <c:pt idx="4216">
                  <c:v>12.34</c:v>
                </c:pt>
                <c:pt idx="4217">
                  <c:v>12.29</c:v>
                </c:pt>
                <c:pt idx="4218">
                  <c:v>12.46</c:v>
                </c:pt>
                <c:pt idx="4219">
                  <c:v>10.61</c:v>
                </c:pt>
                <c:pt idx="4220">
                  <c:v>10.66</c:v>
                </c:pt>
                <c:pt idx="4221">
                  <c:v>11.02</c:v>
                </c:pt>
                <c:pt idx="4222">
                  <c:v>12.57</c:v>
                </c:pt>
                <c:pt idx="4223">
                  <c:v>12.53</c:v>
                </c:pt>
                <c:pt idx="4224">
                  <c:v>9.68</c:v>
                </c:pt>
                <c:pt idx="4225">
                  <c:v>9.48</c:v>
                </c:pt>
                <c:pt idx="4226">
                  <c:v>11.09</c:v>
                </c:pt>
                <c:pt idx="4227">
                  <c:v>11.06</c:v>
                </c:pt>
                <c:pt idx="4228">
                  <c:v>10.95</c:v>
                </c:pt>
                <c:pt idx="4229">
                  <c:v>11.86</c:v>
                </c:pt>
                <c:pt idx="4230">
                  <c:v>11.83</c:v>
                </c:pt>
                <c:pt idx="4231">
                  <c:v>12.19</c:v>
                </c:pt>
                <c:pt idx="4232">
                  <c:v>11.97</c:v>
                </c:pt>
                <c:pt idx="4233">
                  <c:v>11.82</c:v>
                </c:pt>
                <c:pt idx="4234">
                  <c:v>11.85</c:v>
                </c:pt>
                <c:pt idx="4235">
                  <c:v>11.82</c:v>
                </c:pt>
                <c:pt idx="4236">
                  <c:v>11.88</c:v>
                </c:pt>
                <c:pt idx="4237">
                  <c:v>9.98</c:v>
                </c:pt>
                <c:pt idx="4238">
                  <c:v>10.210000000000001</c:v>
                </c:pt>
                <c:pt idx="4239">
                  <c:v>9.2799999999999994</c:v>
                </c:pt>
                <c:pt idx="4240">
                  <c:v>9.9499999999999993</c:v>
                </c:pt>
                <c:pt idx="4241">
                  <c:v>10.02</c:v>
                </c:pt>
                <c:pt idx="4242">
                  <c:v>10</c:v>
                </c:pt>
                <c:pt idx="4243">
                  <c:v>9.9700000000000006</c:v>
                </c:pt>
                <c:pt idx="4244">
                  <c:v>10</c:v>
                </c:pt>
                <c:pt idx="4245">
                  <c:v>10.029999999999999</c:v>
                </c:pt>
                <c:pt idx="4246">
                  <c:v>10.029999999999999</c:v>
                </c:pt>
                <c:pt idx="4247">
                  <c:v>10.47</c:v>
                </c:pt>
                <c:pt idx="4248">
                  <c:v>10.64</c:v>
                </c:pt>
                <c:pt idx="4249">
                  <c:v>11.24</c:v>
                </c:pt>
                <c:pt idx="4250">
                  <c:v>11.4</c:v>
                </c:pt>
                <c:pt idx="4251">
                  <c:v>11.4</c:v>
                </c:pt>
                <c:pt idx="4252">
                  <c:v>11.31</c:v>
                </c:pt>
                <c:pt idx="4253">
                  <c:v>11.29</c:v>
                </c:pt>
                <c:pt idx="4254">
                  <c:v>11.89</c:v>
                </c:pt>
                <c:pt idx="4255">
                  <c:v>11.65</c:v>
                </c:pt>
                <c:pt idx="4256">
                  <c:v>11.65</c:v>
                </c:pt>
                <c:pt idx="4257">
                  <c:v>11.58</c:v>
                </c:pt>
                <c:pt idx="4258">
                  <c:v>11.69</c:v>
                </c:pt>
                <c:pt idx="4259">
                  <c:v>11.58</c:v>
                </c:pt>
                <c:pt idx="4260">
                  <c:v>11.05</c:v>
                </c:pt>
                <c:pt idx="4261">
                  <c:v>10.97</c:v>
                </c:pt>
                <c:pt idx="4262">
                  <c:v>11.47</c:v>
                </c:pt>
                <c:pt idx="4263">
                  <c:v>11.36</c:v>
                </c:pt>
                <c:pt idx="4264">
                  <c:v>11.54</c:v>
                </c:pt>
                <c:pt idx="4265">
                  <c:v>11.57</c:v>
                </c:pt>
                <c:pt idx="4266">
                  <c:v>13.65</c:v>
                </c:pt>
                <c:pt idx="4267">
                  <c:v>13.71</c:v>
                </c:pt>
                <c:pt idx="4268">
                  <c:v>9.48</c:v>
                </c:pt>
                <c:pt idx="4269">
                  <c:v>9.59</c:v>
                </c:pt>
                <c:pt idx="4270">
                  <c:v>9.49</c:v>
                </c:pt>
                <c:pt idx="4271">
                  <c:v>9.6199999999999992</c:v>
                </c:pt>
                <c:pt idx="4272">
                  <c:v>10.029999999999999</c:v>
                </c:pt>
                <c:pt idx="4273">
                  <c:v>10.28</c:v>
                </c:pt>
                <c:pt idx="4274">
                  <c:v>10.210000000000001</c:v>
                </c:pt>
                <c:pt idx="4275">
                  <c:v>10.130000000000001</c:v>
                </c:pt>
                <c:pt idx="4276">
                  <c:v>11.17</c:v>
                </c:pt>
                <c:pt idx="4277">
                  <c:v>11.14</c:v>
                </c:pt>
                <c:pt idx="4278">
                  <c:v>9.82</c:v>
                </c:pt>
                <c:pt idx="4279">
                  <c:v>9.8000000000000007</c:v>
                </c:pt>
                <c:pt idx="4280">
                  <c:v>9.85</c:v>
                </c:pt>
                <c:pt idx="4281">
                  <c:v>13.27</c:v>
                </c:pt>
                <c:pt idx="4282">
                  <c:v>13.5</c:v>
                </c:pt>
                <c:pt idx="4283">
                  <c:v>13.54</c:v>
                </c:pt>
                <c:pt idx="4284">
                  <c:v>13.73</c:v>
                </c:pt>
                <c:pt idx="4285">
                  <c:v>9.08</c:v>
                </c:pt>
                <c:pt idx="4286">
                  <c:v>9.9600000000000009</c:v>
                </c:pt>
                <c:pt idx="4287">
                  <c:v>9.99</c:v>
                </c:pt>
                <c:pt idx="4288">
                  <c:v>8.58</c:v>
                </c:pt>
                <c:pt idx="4289">
                  <c:v>8.81</c:v>
                </c:pt>
                <c:pt idx="4290">
                  <c:v>12.4</c:v>
                </c:pt>
                <c:pt idx="4291">
                  <c:v>12.55</c:v>
                </c:pt>
                <c:pt idx="4292">
                  <c:v>12.47</c:v>
                </c:pt>
                <c:pt idx="4293">
                  <c:v>11.08</c:v>
                </c:pt>
                <c:pt idx="4294">
                  <c:v>10.98</c:v>
                </c:pt>
                <c:pt idx="4295">
                  <c:v>11</c:v>
                </c:pt>
                <c:pt idx="4296">
                  <c:v>10.06</c:v>
                </c:pt>
                <c:pt idx="4297">
                  <c:v>9.84</c:v>
                </c:pt>
                <c:pt idx="4298">
                  <c:v>9.85</c:v>
                </c:pt>
                <c:pt idx="4299">
                  <c:v>8.85</c:v>
                </c:pt>
                <c:pt idx="4300">
                  <c:v>8.92</c:v>
                </c:pt>
                <c:pt idx="4301">
                  <c:v>9.02</c:v>
                </c:pt>
                <c:pt idx="4302">
                  <c:v>10.98</c:v>
                </c:pt>
                <c:pt idx="4303">
                  <c:v>10.98</c:v>
                </c:pt>
                <c:pt idx="4304">
                  <c:v>10.74</c:v>
                </c:pt>
                <c:pt idx="4305">
                  <c:v>10.77</c:v>
                </c:pt>
                <c:pt idx="4306">
                  <c:v>9.6199999999999992</c:v>
                </c:pt>
                <c:pt idx="4307">
                  <c:v>9.66</c:v>
                </c:pt>
                <c:pt idx="4308">
                  <c:v>9.49</c:v>
                </c:pt>
                <c:pt idx="4309">
                  <c:v>9.48</c:v>
                </c:pt>
                <c:pt idx="4310">
                  <c:v>10.62</c:v>
                </c:pt>
                <c:pt idx="4311">
                  <c:v>10.42</c:v>
                </c:pt>
                <c:pt idx="4312">
                  <c:v>10.69</c:v>
                </c:pt>
                <c:pt idx="4313">
                  <c:v>11.56</c:v>
                </c:pt>
                <c:pt idx="4314">
                  <c:v>11.96</c:v>
                </c:pt>
                <c:pt idx="4315">
                  <c:v>11.76</c:v>
                </c:pt>
                <c:pt idx="4316">
                  <c:v>9.5500000000000007</c:v>
                </c:pt>
                <c:pt idx="4317">
                  <c:v>10.73</c:v>
                </c:pt>
                <c:pt idx="4318">
                  <c:v>10.96</c:v>
                </c:pt>
                <c:pt idx="4319">
                  <c:v>8.1</c:v>
                </c:pt>
                <c:pt idx="4320">
                  <c:v>7.9</c:v>
                </c:pt>
                <c:pt idx="4321">
                  <c:v>7.93</c:v>
                </c:pt>
                <c:pt idx="4322">
                  <c:v>8.11</c:v>
                </c:pt>
                <c:pt idx="4323">
                  <c:v>7.85</c:v>
                </c:pt>
                <c:pt idx="4324">
                  <c:v>7.86</c:v>
                </c:pt>
                <c:pt idx="4325">
                  <c:v>9.69</c:v>
                </c:pt>
                <c:pt idx="4326">
                  <c:v>9.66</c:v>
                </c:pt>
                <c:pt idx="4327">
                  <c:v>8.3800000000000008</c:v>
                </c:pt>
                <c:pt idx="4328">
                  <c:v>8.44</c:v>
                </c:pt>
                <c:pt idx="4329">
                  <c:v>8.2200000000000006</c:v>
                </c:pt>
                <c:pt idx="4330">
                  <c:v>8.4</c:v>
                </c:pt>
                <c:pt idx="4331">
                  <c:v>8.36</c:v>
                </c:pt>
                <c:pt idx="4332">
                  <c:v>11.02</c:v>
                </c:pt>
                <c:pt idx="4333">
                  <c:v>11.15</c:v>
                </c:pt>
                <c:pt idx="4334">
                  <c:v>10.39</c:v>
                </c:pt>
                <c:pt idx="4335">
                  <c:v>10.29</c:v>
                </c:pt>
                <c:pt idx="4336">
                  <c:v>10.43</c:v>
                </c:pt>
                <c:pt idx="4337">
                  <c:v>10.42</c:v>
                </c:pt>
                <c:pt idx="4338">
                  <c:v>12.65</c:v>
                </c:pt>
                <c:pt idx="4339">
                  <c:v>12.89</c:v>
                </c:pt>
                <c:pt idx="4340">
                  <c:v>12.72</c:v>
                </c:pt>
                <c:pt idx="4341">
                  <c:v>12.76</c:v>
                </c:pt>
                <c:pt idx="4342">
                  <c:v>10.59</c:v>
                </c:pt>
                <c:pt idx="4343">
                  <c:v>10.87</c:v>
                </c:pt>
                <c:pt idx="4344">
                  <c:v>9.36</c:v>
                </c:pt>
                <c:pt idx="4345">
                  <c:v>9.25</c:v>
                </c:pt>
                <c:pt idx="4346">
                  <c:v>9.23</c:v>
                </c:pt>
                <c:pt idx="4347">
                  <c:v>9.3699999999999992</c:v>
                </c:pt>
                <c:pt idx="4348">
                  <c:v>10.029999999999999</c:v>
                </c:pt>
                <c:pt idx="4349">
                  <c:v>10.050000000000001</c:v>
                </c:pt>
                <c:pt idx="4350">
                  <c:v>10.02</c:v>
                </c:pt>
                <c:pt idx="4351">
                  <c:v>8.42</c:v>
                </c:pt>
                <c:pt idx="4352">
                  <c:v>8.43</c:v>
                </c:pt>
                <c:pt idx="4353">
                  <c:v>8.5299999999999994</c:v>
                </c:pt>
                <c:pt idx="4354">
                  <c:v>8.32</c:v>
                </c:pt>
                <c:pt idx="4355">
                  <c:v>11.7</c:v>
                </c:pt>
                <c:pt idx="4356">
                  <c:v>11.5</c:v>
                </c:pt>
                <c:pt idx="4357">
                  <c:v>9.57</c:v>
                </c:pt>
                <c:pt idx="4358">
                  <c:v>9.27</c:v>
                </c:pt>
                <c:pt idx="4359">
                  <c:v>9.44</c:v>
                </c:pt>
                <c:pt idx="4360">
                  <c:v>9.5500000000000007</c:v>
                </c:pt>
                <c:pt idx="4361">
                  <c:v>10.19</c:v>
                </c:pt>
                <c:pt idx="4362">
                  <c:v>10.14</c:v>
                </c:pt>
                <c:pt idx="4363">
                  <c:v>10.06</c:v>
                </c:pt>
                <c:pt idx="4364">
                  <c:v>10.48</c:v>
                </c:pt>
                <c:pt idx="4365">
                  <c:v>10.35</c:v>
                </c:pt>
                <c:pt idx="4366">
                  <c:v>10.37</c:v>
                </c:pt>
                <c:pt idx="4367">
                  <c:v>10.17</c:v>
                </c:pt>
                <c:pt idx="4368">
                  <c:v>10.51</c:v>
                </c:pt>
                <c:pt idx="4369">
                  <c:v>8.99</c:v>
                </c:pt>
                <c:pt idx="4370">
                  <c:v>8.9700000000000006</c:v>
                </c:pt>
                <c:pt idx="4371">
                  <c:v>9.32</c:v>
                </c:pt>
                <c:pt idx="4372">
                  <c:v>9.14</c:v>
                </c:pt>
                <c:pt idx="4373">
                  <c:v>10.210000000000001</c:v>
                </c:pt>
                <c:pt idx="4374">
                  <c:v>10.47</c:v>
                </c:pt>
                <c:pt idx="4375">
                  <c:v>10.220000000000001</c:v>
                </c:pt>
                <c:pt idx="4376">
                  <c:v>10</c:v>
                </c:pt>
                <c:pt idx="4377">
                  <c:v>10.050000000000001</c:v>
                </c:pt>
                <c:pt idx="4378">
                  <c:v>10.029999999999999</c:v>
                </c:pt>
                <c:pt idx="4379">
                  <c:v>10.28</c:v>
                </c:pt>
                <c:pt idx="4380">
                  <c:v>11.26</c:v>
                </c:pt>
                <c:pt idx="4381">
                  <c:v>11.04</c:v>
                </c:pt>
                <c:pt idx="4382">
                  <c:v>13.23</c:v>
                </c:pt>
                <c:pt idx="4383">
                  <c:v>13.33</c:v>
                </c:pt>
                <c:pt idx="4384">
                  <c:v>13.31</c:v>
                </c:pt>
                <c:pt idx="4385">
                  <c:v>13.37</c:v>
                </c:pt>
                <c:pt idx="4386">
                  <c:v>13.26</c:v>
                </c:pt>
                <c:pt idx="4387">
                  <c:v>10.58</c:v>
                </c:pt>
                <c:pt idx="4388">
                  <c:v>10.43</c:v>
                </c:pt>
                <c:pt idx="4389">
                  <c:v>10.39</c:v>
                </c:pt>
                <c:pt idx="4390">
                  <c:v>10.5</c:v>
                </c:pt>
                <c:pt idx="4391">
                  <c:v>10.33</c:v>
                </c:pt>
                <c:pt idx="4392">
                  <c:v>12.04</c:v>
                </c:pt>
                <c:pt idx="4393">
                  <c:v>11.96</c:v>
                </c:pt>
                <c:pt idx="4394">
                  <c:v>12.24</c:v>
                </c:pt>
                <c:pt idx="4395">
                  <c:v>12.08</c:v>
                </c:pt>
                <c:pt idx="4396">
                  <c:v>8.02</c:v>
                </c:pt>
                <c:pt idx="4397">
                  <c:v>8.1</c:v>
                </c:pt>
                <c:pt idx="4398">
                  <c:v>8.0299999999999994</c:v>
                </c:pt>
                <c:pt idx="4399">
                  <c:v>11.36</c:v>
                </c:pt>
                <c:pt idx="4400">
                  <c:v>11.15</c:v>
                </c:pt>
                <c:pt idx="4401">
                  <c:v>11.33</c:v>
                </c:pt>
                <c:pt idx="4402">
                  <c:v>11.18</c:v>
                </c:pt>
                <c:pt idx="4403">
                  <c:v>10.27</c:v>
                </c:pt>
                <c:pt idx="4404">
                  <c:v>10.45</c:v>
                </c:pt>
                <c:pt idx="4405">
                  <c:v>11.32</c:v>
                </c:pt>
                <c:pt idx="4406">
                  <c:v>11.23</c:v>
                </c:pt>
                <c:pt idx="4407">
                  <c:v>10.92</c:v>
                </c:pt>
                <c:pt idx="4408">
                  <c:v>11.05</c:v>
                </c:pt>
                <c:pt idx="4409">
                  <c:v>9.25</c:v>
                </c:pt>
                <c:pt idx="4410">
                  <c:v>9.2899999999999991</c:v>
                </c:pt>
                <c:pt idx="4411">
                  <c:v>10.58</c:v>
                </c:pt>
                <c:pt idx="4412">
                  <c:v>10.61</c:v>
                </c:pt>
                <c:pt idx="4413">
                  <c:v>10.62</c:v>
                </c:pt>
                <c:pt idx="4414">
                  <c:v>10.41</c:v>
                </c:pt>
                <c:pt idx="4415">
                  <c:v>11.75</c:v>
                </c:pt>
                <c:pt idx="4416">
                  <c:v>11.87</c:v>
                </c:pt>
                <c:pt idx="4417">
                  <c:v>8.5299999999999994</c:v>
                </c:pt>
                <c:pt idx="4418">
                  <c:v>8.6199999999999992</c:v>
                </c:pt>
                <c:pt idx="4419">
                  <c:v>8.39</c:v>
                </c:pt>
                <c:pt idx="4420">
                  <c:v>11.69</c:v>
                </c:pt>
                <c:pt idx="4421">
                  <c:v>11.74</c:v>
                </c:pt>
                <c:pt idx="4422">
                  <c:v>11.83</c:v>
                </c:pt>
                <c:pt idx="4423">
                  <c:v>12.68</c:v>
                </c:pt>
                <c:pt idx="4424">
                  <c:v>9.91</c:v>
                </c:pt>
                <c:pt idx="4425">
                  <c:v>9.91</c:v>
                </c:pt>
                <c:pt idx="4426">
                  <c:v>9.77</c:v>
                </c:pt>
                <c:pt idx="4427">
                  <c:v>12.42</c:v>
                </c:pt>
                <c:pt idx="4428">
                  <c:v>12.38</c:v>
                </c:pt>
                <c:pt idx="4429">
                  <c:v>12.33</c:v>
                </c:pt>
                <c:pt idx="4430">
                  <c:v>12.57</c:v>
                </c:pt>
                <c:pt idx="4431">
                  <c:v>10.050000000000001</c:v>
                </c:pt>
                <c:pt idx="4432">
                  <c:v>9.81</c:v>
                </c:pt>
                <c:pt idx="4433">
                  <c:v>9.7899999999999991</c:v>
                </c:pt>
                <c:pt idx="4434">
                  <c:v>10.98</c:v>
                </c:pt>
                <c:pt idx="4435">
                  <c:v>11.01</c:v>
                </c:pt>
                <c:pt idx="4436">
                  <c:v>11.27</c:v>
                </c:pt>
                <c:pt idx="4437">
                  <c:v>11.01</c:v>
                </c:pt>
                <c:pt idx="4438">
                  <c:v>10.81</c:v>
                </c:pt>
                <c:pt idx="4439">
                  <c:v>10.81</c:v>
                </c:pt>
                <c:pt idx="4440">
                  <c:v>10.92</c:v>
                </c:pt>
                <c:pt idx="4441">
                  <c:v>7.6</c:v>
                </c:pt>
                <c:pt idx="4442">
                  <c:v>7.62</c:v>
                </c:pt>
                <c:pt idx="4443">
                  <c:v>7.52</c:v>
                </c:pt>
                <c:pt idx="4444">
                  <c:v>7.61</c:v>
                </c:pt>
                <c:pt idx="4445">
                  <c:v>11.81</c:v>
                </c:pt>
                <c:pt idx="4446">
                  <c:v>11.59</c:v>
                </c:pt>
                <c:pt idx="4447">
                  <c:v>11.68</c:v>
                </c:pt>
                <c:pt idx="4448">
                  <c:v>11.7</c:v>
                </c:pt>
                <c:pt idx="4449">
                  <c:v>11.93</c:v>
                </c:pt>
                <c:pt idx="4450">
                  <c:v>13.21</c:v>
                </c:pt>
                <c:pt idx="4451">
                  <c:v>13.36</c:v>
                </c:pt>
                <c:pt idx="4452">
                  <c:v>13.47</c:v>
                </c:pt>
                <c:pt idx="4453">
                  <c:v>13.5</c:v>
                </c:pt>
                <c:pt idx="4454">
                  <c:v>11.61</c:v>
                </c:pt>
                <c:pt idx="4455">
                  <c:v>11.47</c:v>
                </c:pt>
                <c:pt idx="4456">
                  <c:v>11.58</c:v>
                </c:pt>
                <c:pt idx="4457">
                  <c:v>11.59</c:v>
                </c:pt>
                <c:pt idx="4458">
                  <c:v>10.99</c:v>
                </c:pt>
                <c:pt idx="4459">
                  <c:v>10.89</c:v>
                </c:pt>
                <c:pt idx="4460">
                  <c:v>10.81</c:v>
                </c:pt>
                <c:pt idx="4461">
                  <c:v>12.14</c:v>
                </c:pt>
                <c:pt idx="4462">
                  <c:v>12.13</c:v>
                </c:pt>
                <c:pt idx="4463">
                  <c:v>7.04</c:v>
                </c:pt>
                <c:pt idx="4464">
                  <c:v>10.8</c:v>
                </c:pt>
                <c:pt idx="4465">
                  <c:v>10.91</c:v>
                </c:pt>
                <c:pt idx="4466">
                  <c:v>9.42</c:v>
                </c:pt>
                <c:pt idx="4467">
                  <c:v>9.48</c:v>
                </c:pt>
                <c:pt idx="4468">
                  <c:v>9.52</c:v>
                </c:pt>
                <c:pt idx="4469">
                  <c:v>9.44</c:v>
                </c:pt>
                <c:pt idx="4470">
                  <c:v>9.7799999999999994</c:v>
                </c:pt>
                <c:pt idx="4471">
                  <c:v>9.77</c:v>
                </c:pt>
                <c:pt idx="4472">
                  <c:v>9.82</c:v>
                </c:pt>
                <c:pt idx="4473">
                  <c:v>9.36</c:v>
                </c:pt>
                <c:pt idx="4474">
                  <c:v>9.24</c:v>
                </c:pt>
                <c:pt idx="4475">
                  <c:v>11.59</c:v>
                </c:pt>
                <c:pt idx="4476">
                  <c:v>12.04</c:v>
                </c:pt>
                <c:pt idx="4477">
                  <c:v>12.39</c:v>
                </c:pt>
                <c:pt idx="4478">
                  <c:v>12.1</c:v>
                </c:pt>
                <c:pt idx="4479">
                  <c:v>11.96</c:v>
                </c:pt>
                <c:pt idx="4480">
                  <c:v>12.06</c:v>
                </c:pt>
                <c:pt idx="4481">
                  <c:v>12.17</c:v>
                </c:pt>
                <c:pt idx="4482">
                  <c:v>12</c:v>
                </c:pt>
                <c:pt idx="4483">
                  <c:v>11.62</c:v>
                </c:pt>
                <c:pt idx="4484">
                  <c:v>11.63</c:v>
                </c:pt>
                <c:pt idx="4485">
                  <c:v>11.81</c:v>
                </c:pt>
                <c:pt idx="4486">
                  <c:v>7.2</c:v>
                </c:pt>
                <c:pt idx="4487">
                  <c:v>7</c:v>
                </c:pt>
                <c:pt idx="4488">
                  <c:v>10.47</c:v>
                </c:pt>
                <c:pt idx="4489">
                  <c:v>10.26</c:v>
                </c:pt>
                <c:pt idx="4490">
                  <c:v>10.11</c:v>
                </c:pt>
                <c:pt idx="4491">
                  <c:v>10.119999999999999</c:v>
                </c:pt>
                <c:pt idx="4492">
                  <c:v>10.199999999999999</c:v>
                </c:pt>
                <c:pt idx="4493">
                  <c:v>9.91</c:v>
                </c:pt>
                <c:pt idx="4494">
                  <c:v>10.3</c:v>
                </c:pt>
                <c:pt idx="4495">
                  <c:v>10.34</c:v>
                </c:pt>
                <c:pt idx="4496">
                  <c:v>9.3000000000000007</c:v>
                </c:pt>
                <c:pt idx="4497">
                  <c:v>9.15</c:v>
                </c:pt>
                <c:pt idx="4498">
                  <c:v>9.34</c:v>
                </c:pt>
                <c:pt idx="4499">
                  <c:v>12.05</c:v>
                </c:pt>
                <c:pt idx="4500">
                  <c:v>12.57</c:v>
                </c:pt>
                <c:pt idx="4501">
                  <c:v>12.06</c:v>
                </c:pt>
                <c:pt idx="4502">
                  <c:v>8.69</c:v>
                </c:pt>
                <c:pt idx="4503">
                  <c:v>8.8800000000000008</c:v>
                </c:pt>
                <c:pt idx="4504">
                  <c:v>8.67</c:v>
                </c:pt>
                <c:pt idx="4505">
                  <c:v>11.08</c:v>
                </c:pt>
                <c:pt idx="4506">
                  <c:v>11.04</c:v>
                </c:pt>
                <c:pt idx="4507">
                  <c:v>9.36</c:v>
                </c:pt>
                <c:pt idx="4508">
                  <c:v>9.68</c:v>
                </c:pt>
                <c:pt idx="4509">
                  <c:v>13.55</c:v>
                </c:pt>
                <c:pt idx="4510">
                  <c:v>13.54</c:v>
                </c:pt>
                <c:pt idx="4511">
                  <c:v>13.42</c:v>
                </c:pt>
                <c:pt idx="4512">
                  <c:v>12.57</c:v>
                </c:pt>
                <c:pt idx="4513">
                  <c:v>12.64</c:v>
                </c:pt>
                <c:pt idx="4514">
                  <c:v>9.92</c:v>
                </c:pt>
                <c:pt idx="4515">
                  <c:v>9.83</c:v>
                </c:pt>
                <c:pt idx="4516">
                  <c:v>9.93</c:v>
                </c:pt>
                <c:pt idx="4517">
                  <c:v>9.77</c:v>
                </c:pt>
                <c:pt idx="4518">
                  <c:v>9.81</c:v>
                </c:pt>
                <c:pt idx="4519">
                  <c:v>7.38</c:v>
                </c:pt>
                <c:pt idx="4520">
                  <c:v>7.21</c:v>
                </c:pt>
                <c:pt idx="4521">
                  <c:v>7.61</c:v>
                </c:pt>
                <c:pt idx="4522">
                  <c:v>13.11</c:v>
                </c:pt>
                <c:pt idx="4523">
                  <c:v>12.8</c:v>
                </c:pt>
                <c:pt idx="4524">
                  <c:v>10.67</c:v>
                </c:pt>
                <c:pt idx="4525">
                  <c:v>10.77</c:v>
                </c:pt>
                <c:pt idx="4526">
                  <c:v>10.83</c:v>
                </c:pt>
                <c:pt idx="4527">
                  <c:v>10.55</c:v>
                </c:pt>
                <c:pt idx="4528">
                  <c:v>7.12</c:v>
                </c:pt>
                <c:pt idx="4529">
                  <c:v>7</c:v>
                </c:pt>
                <c:pt idx="4530">
                  <c:v>12.16</c:v>
                </c:pt>
                <c:pt idx="4531">
                  <c:v>12.38</c:v>
                </c:pt>
                <c:pt idx="4532">
                  <c:v>12.43</c:v>
                </c:pt>
                <c:pt idx="4533">
                  <c:v>12.1</c:v>
                </c:pt>
                <c:pt idx="4534">
                  <c:v>7.03</c:v>
                </c:pt>
                <c:pt idx="4535">
                  <c:v>7</c:v>
                </c:pt>
                <c:pt idx="4536">
                  <c:v>7</c:v>
                </c:pt>
                <c:pt idx="4537">
                  <c:v>7.06</c:v>
                </c:pt>
                <c:pt idx="4538">
                  <c:v>8.0299999999999994</c:v>
                </c:pt>
                <c:pt idx="4539">
                  <c:v>8</c:v>
                </c:pt>
                <c:pt idx="4540">
                  <c:v>8.1199999999999992</c:v>
                </c:pt>
                <c:pt idx="4541">
                  <c:v>10.93</c:v>
                </c:pt>
                <c:pt idx="4542">
                  <c:v>10.89</c:v>
                </c:pt>
                <c:pt idx="4543">
                  <c:v>11.04</c:v>
                </c:pt>
                <c:pt idx="4544">
                  <c:v>10.43</c:v>
                </c:pt>
                <c:pt idx="4545">
                  <c:v>10.36</c:v>
                </c:pt>
                <c:pt idx="4546">
                  <c:v>10.33</c:v>
                </c:pt>
                <c:pt idx="4547">
                  <c:v>10.35</c:v>
                </c:pt>
                <c:pt idx="4548">
                  <c:v>10.18</c:v>
                </c:pt>
                <c:pt idx="4549">
                  <c:v>10.199999999999999</c:v>
                </c:pt>
                <c:pt idx="4550">
                  <c:v>11.04</c:v>
                </c:pt>
                <c:pt idx="4551">
                  <c:v>11.07</c:v>
                </c:pt>
                <c:pt idx="4552">
                  <c:v>11.03</c:v>
                </c:pt>
                <c:pt idx="4553">
                  <c:v>11.06</c:v>
                </c:pt>
                <c:pt idx="4554">
                  <c:v>11.27</c:v>
                </c:pt>
                <c:pt idx="4555">
                  <c:v>11.23</c:v>
                </c:pt>
                <c:pt idx="4556">
                  <c:v>12.51</c:v>
                </c:pt>
                <c:pt idx="4557">
                  <c:v>12.64</c:v>
                </c:pt>
                <c:pt idx="4558">
                  <c:v>12.57</c:v>
                </c:pt>
                <c:pt idx="4559">
                  <c:v>12.41</c:v>
                </c:pt>
                <c:pt idx="4560">
                  <c:v>12</c:v>
                </c:pt>
                <c:pt idx="4561">
                  <c:v>11.81</c:v>
                </c:pt>
                <c:pt idx="4562">
                  <c:v>11.95</c:v>
                </c:pt>
                <c:pt idx="4563">
                  <c:v>11.79</c:v>
                </c:pt>
                <c:pt idx="4564">
                  <c:v>11.63</c:v>
                </c:pt>
                <c:pt idx="4565">
                  <c:v>10.41</c:v>
                </c:pt>
                <c:pt idx="4566">
                  <c:v>10.47</c:v>
                </c:pt>
                <c:pt idx="4567">
                  <c:v>10.58</c:v>
                </c:pt>
                <c:pt idx="4568">
                  <c:v>10.67</c:v>
                </c:pt>
                <c:pt idx="4569">
                  <c:v>8.6</c:v>
                </c:pt>
                <c:pt idx="4570">
                  <c:v>8.35</c:v>
                </c:pt>
                <c:pt idx="4571">
                  <c:v>8.35</c:v>
                </c:pt>
                <c:pt idx="4572">
                  <c:v>8.11</c:v>
                </c:pt>
                <c:pt idx="4573">
                  <c:v>10.35</c:v>
                </c:pt>
                <c:pt idx="4574">
                  <c:v>10.26</c:v>
                </c:pt>
                <c:pt idx="4575">
                  <c:v>12.02</c:v>
                </c:pt>
                <c:pt idx="4576">
                  <c:v>12.13</c:v>
                </c:pt>
                <c:pt idx="4577">
                  <c:v>11.99</c:v>
                </c:pt>
                <c:pt idx="4578">
                  <c:v>10.24</c:v>
                </c:pt>
                <c:pt idx="4579">
                  <c:v>10.3</c:v>
                </c:pt>
                <c:pt idx="4580">
                  <c:v>10.26</c:v>
                </c:pt>
                <c:pt idx="4581">
                  <c:v>10.11</c:v>
                </c:pt>
                <c:pt idx="4582">
                  <c:v>10.23</c:v>
                </c:pt>
                <c:pt idx="4583">
                  <c:v>9.57</c:v>
                </c:pt>
                <c:pt idx="4584">
                  <c:v>9.77</c:v>
                </c:pt>
                <c:pt idx="4585">
                  <c:v>9.64</c:v>
                </c:pt>
                <c:pt idx="4586">
                  <c:v>7.17</c:v>
                </c:pt>
                <c:pt idx="4587">
                  <c:v>7.04</c:v>
                </c:pt>
                <c:pt idx="4588">
                  <c:v>7</c:v>
                </c:pt>
                <c:pt idx="4589">
                  <c:v>12.7</c:v>
                </c:pt>
                <c:pt idx="4590">
                  <c:v>12.75</c:v>
                </c:pt>
                <c:pt idx="4591">
                  <c:v>12.76</c:v>
                </c:pt>
                <c:pt idx="4592">
                  <c:v>12.66</c:v>
                </c:pt>
                <c:pt idx="4593">
                  <c:v>12.75</c:v>
                </c:pt>
                <c:pt idx="4594">
                  <c:v>12.94</c:v>
                </c:pt>
                <c:pt idx="4595">
                  <c:v>11.36</c:v>
                </c:pt>
                <c:pt idx="4596">
                  <c:v>11.59</c:v>
                </c:pt>
                <c:pt idx="4597">
                  <c:v>11.41</c:v>
                </c:pt>
                <c:pt idx="4598">
                  <c:v>11.27</c:v>
                </c:pt>
                <c:pt idx="4599">
                  <c:v>8.57</c:v>
                </c:pt>
                <c:pt idx="4600">
                  <c:v>8.69</c:v>
                </c:pt>
                <c:pt idx="4601">
                  <c:v>12.8</c:v>
                </c:pt>
                <c:pt idx="4602">
                  <c:v>12.68</c:v>
                </c:pt>
                <c:pt idx="4603">
                  <c:v>11.14</c:v>
                </c:pt>
                <c:pt idx="4604">
                  <c:v>11.11</c:v>
                </c:pt>
                <c:pt idx="4605">
                  <c:v>11.22</c:v>
                </c:pt>
                <c:pt idx="4606">
                  <c:v>11.05</c:v>
                </c:pt>
                <c:pt idx="4607">
                  <c:v>10.7</c:v>
                </c:pt>
                <c:pt idx="4608">
                  <c:v>10.67</c:v>
                </c:pt>
                <c:pt idx="4609">
                  <c:v>10.81</c:v>
                </c:pt>
                <c:pt idx="4610">
                  <c:v>10.87</c:v>
                </c:pt>
                <c:pt idx="4611">
                  <c:v>10.25</c:v>
                </c:pt>
                <c:pt idx="4612">
                  <c:v>8.6</c:v>
                </c:pt>
                <c:pt idx="4613">
                  <c:v>8.5</c:v>
                </c:pt>
                <c:pt idx="4614">
                  <c:v>8.5299999999999994</c:v>
                </c:pt>
                <c:pt idx="4615">
                  <c:v>8.74</c:v>
                </c:pt>
                <c:pt idx="4616">
                  <c:v>10.02</c:v>
                </c:pt>
                <c:pt idx="4617">
                  <c:v>15.06</c:v>
                </c:pt>
                <c:pt idx="4618">
                  <c:v>15.19</c:v>
                </c:pt>
                <c:pt idx="4619">
                  <c:v>15.35</c:v>
                </c:pt>
                <c:pt idx="4620">
                  <c:v>15.21</c:v>
                </c:pt>
                <c:pt idx="4621">
                  <c:v>9.14</c:v>
                </c:pt>
                <c:pt idx="4622">
                  <c:v>9.18</c:v>
                </c:pt>
                <c:pt idx="4623">
                  <c:v>9.0399999999999991</c:v>
                </c:pt>
                <c:pt idx="4624">
                  <c:v>8.6300000000000008</c:v>
                </c:pt>
                <c:pt idx="4625">
                  <c:v>8.7899999999999991</c:v>
                </c:pt>
                <c:pt idx="4626">
                  <c:v>9.11</c:v>
                </c:pt>
                <c:pt idx="4627">
                  <c:v>8.52</c:v>
                </c:pt>
                <c:pt idx="4628">
                  <c:v>8.4499999999999993</c:v>
                </c:pt>
                <c:pt idx="4629">
                  <c:v>10.220000000000001</c:v>
                </c:pt>
                <c:pt idx="4630">
                  <c:v>10.11</c:v>
                </c:pt>
                <c:pt idx="4631">
                  <c:v>10.24</c:v>
                </c:pt>
                <c:pt idx="4632">
                  <c:v>8.64</c:v>
                </c:pt>
                <c:pt idx="4633">
                  <c:v>8.89</c:v>
                </c:pt>
                <c:pt idx="4634">
                  <c:v>8.0399999999999991</c:v>
                </c:pt>
                <c:pt idx="4635">
                  <c:v>7.96</c:v>
                </c:pt>
                <c:pt idx="4636">
                  <c:v>7.98</c:v>
                </c:pt>
                <c:pt idx="4637">
                  <c:v>8.07</c:v>
                </c:pt>
                <c:pt idx="4638">
                  <c:v>7.86</c:v>
                </c:pt>
                <c:pt idx="4639">
                  <c:v>11.12</c:v>
                </c:pt>
                <c:pt idx="4640">
                  <c:v>10.97</c:v>
                </c:pt>
                <c:pt idx="4641">
                  <c:v>11.09</c:v>
                </c:pt>
                <c:pt idx="4642">
                  <c:v>10.81</c:v>
                </c:pt>
                <c:pt idx="4643">
                  <c:v>11.05</c:v>
                </c:pt>
                <c:pt idx="4644">
                  <c:v>7.16</c:v>
                </c:pt>
                <c:pt idx="4645">
                  <c:v>7.15</c:v>
                </c:pt>
                <c:pt idx="4646">
                  <c:v>9.6300000000000008</c:v>
                </c:pt>
                <c:pt idx="4647">
                  <c:v>9.69</c:v>
                </c:pt>
                <c:pt idx="4648">
                  <c:v>9.75</c:v>
                </c:pt>
                <c:pt idx="4649">
                  <c:v>9.57</c:v>
                </c:pt>
                <c:pt idx="4650">
                  <c:v>9.8699999999999992</c:v>
                </c:pt>
                <c:pt idx="4651">
                  <c:v>9.8699999999999992</c:v>
                </c:pt>
                <c:pt idx="4652">
                  <c:v>9.7899999999999991</c:v>
                </c:pt>
                <c:pt idx="4653">
                  <c:v>9.8699999999999992</c:v>
                </c:pt>
                <c:pt idx="4654">
                  <c:v>12.06</c:v>
                </c:pt>
                <c:pt idx="4655">
                  <c:v>12.05</c:v>
                </c:pt>
                <c:pt idx="4656">
                  <c:v>12.18</c:v>
                </c:pt>
                <c:pt idx="4657">
                  <c:v>12.77</c:v>
                </c:pt>
                <c:pt idx="4658">
                  <c:v>12.7</c:v>
                </c:pt>
                <c:pt idx="4659">
                  <c:v>12.78</c:v>
                </c:pt>
                <c:pt idx="4660">
                  <c:v>12.65</c:v>
                </c:pt>
                <c:pt idx="4661">
                  <c:v>12.78</c:v>
                </c:pt>
                <c:pt idx="4662">
                  <c:v>12.35</c:v>
                </c:pt>
                <c:pt idx="4663">
                  <c:v>10.82</c:v>
                </c:pt>
                <c:pt idx="4664">
                  <c:v>10.81</c:v>
                </c:pt>
                <c:pt idx="4665">
                  <c:v>12.48</c:v>
                </c:pt>
                <c:pt idx="4666">
                  <c:v>12.48</c:v>
                </c:pt>
                <c:pt idx="4667">
                  <c:v>12.48</c:v>
                </c:pt>
                <c:pt idx="4668">
                  <c:v>8.4700000000000006</c:v>
                </c:pt>
                <c:pt idx="4669">
                  <c:v>8.51</c:v>
                </c:pt>
                <c:pt idx="4670">
                  <c:v>11.43</c:v>
                </c:pt>
                <c:pt idx="4671">
                  <c:v>11.24</c:v>
                </c:pt>
                <c:pt idx="4672">
                  <c:v>11.39</c:v>
                </c:pt>
                <c:pt idx="4673">
                  <c:v>8.27</c:v>
                </c:pt>
                <c:pt idx="4674">
                  <c:v>8.33</c:v>
                </c:pt>
                <c:pt idx="4675">
                  <c:v>8.3699999999999992</c:v>
                </c:pt>
                <c:pt idx="4676">
                  <c:v>8.16</c:v>
                </c:pt>
                <c:pt idx="4677">
                  <c:v>8.36</c:v>
                </c:pt>
                <c:pt idx="4678">
                  <c:v>8.5500000000000007</c:v>
                </c:pt>
                <c:pt idx="4679">
                  <c:v>8.5299999999999994</c:v>
                </c:pt>
                <c:pt idx="4680">
                  <c:v>9.7100000000000009</c:v>
                </c:pt>
                <c:pt idx="4681">
                  <c:v>9.68</c:v>
                </c:pt>
                <c:pt idx="4682">
                  <c:v>9.51</c:v>
                </c:pt>
                <c:pt idx="4683">
                  <c:v>9.67</c:v>
                </c:pt>
                <c:pt idx="4684">
                  <c:v>11.35</c:v>
                </c:pt>
                <c:pt idx="4685">
                  <c:v>11.32</c:v>
                </c:pt>
                <c:pt idx="4686">
                  <c:v>11.22</c:v>
                </c:pt>
                <c:pt idx="4687">
                  <c:v>11.5</c:v>
                </c:pt>
                <c:pt idx="4688">
                  <c:v>10.92</c:v>
                </c:pt>
                <c:pt idx="4689">
                  <c:v>10.9</c:v>
                </c:pt>
                <c:pt idx="4690">
                  <c:v>11.19</c:v>
                </c:pt>
                <c:pt idx="4691">
                  <c:v>11.04</c:v>
                </c:pt>
                <c:pt idx="4692">
                  <c:v>12.34</c:v>
                </c:pt>
                <c:pt idx="4693">
                  <c:v>12.67</c:v>
                </c:pt>
                <c:pt idx="4694">
                  <c:v>10.37</c:v>
                </c:pt>
                <c:pt idx="4695">
                  <c:v>11.79</c:v>
                </c:pt>
                <c:pt idx="4696">
                  <c:v>11.83</c:v>
                </c:pt>
                <c:pt idx="4697">
                  <c:v>11.64</c:v>
                </c:pt>
                <c:pt idx="4698">
                  <c:v>11.78</c:v>
                </c:pt>
                <c:pt idx="4699">
                  <c:v>9.24</c:v>
                </c:pt>
                <c:pt idx="4700">
                  <c:v>8.9499999999999993</c:v>
                </c:pt>
                <c:pt idx="4701">
                  <c:v>9.1300000000000008</c:v>
                </c:pt>
                <c:pt idx="4702">
                  <c:v>8.9700000000000006</c:v>
                </c:pt>
                <c:pt idx="4703">
                  <c:v>11.45</c:v>
                </c:pt>
                <c:pt idx="4704">
                  <c:v>11.24</c:v>
                </c:pt>
                <c:pt idx="4705">
                  <c:v>9.2799999999999994</c:v>
                </c:pt>
                <c:pt idx="4706">
                  <c:v>9.32</c:v>
                </c:pt>
                <c:pt idx="4707">
                  <c:v>9.36</c:v>
                </c:pt>
                <c:pt idx="4708">
                  <c:v>13.66</c:v>
                </c:pt>
                <c:pt idx="4709">
                  <c:v>13.83</c:v>
                </c:pt>
                <c:pt idx="4710">
                  <c:v>9.52</c:v>
                </c:pt>
                <c:pt idx="4711">
                  <c:v>9.59</c:v>
                </c:pt>
                <c:pt idx="4712">
                  <c:v>8.92</c:v>
                </c:pt>
                <c:pt idx="4713">
                  <c:v>9.0299999999999994</c:v>
                </c:pt>
                <c:pt idx="4714">
                  <c:v>12.5</c:v>
                </c:pt>
                <c:pt idx="4715">
                  <c:v>12.85</c:v>
                </c:pt>
                <c:pt idx="4716">
                  <c:v>12.62</c:v>
                </c:pt>
                <c:pt idx="4717">
                  <c:v>12.68</c:v>
                </c:pt>
                <c:pt idx="4718">
                  <c:v>11.12</c:v>
                </c:pt>
                <c:pt idx="4719">
                  <c:v>10.96</c:v>
                </c:pt>
                <c:pt idx="4720">
                  <c:v>9.19</c:v>
                </c:pt>
                <c:pt idx="4721">
                  <c:v>9.2899999999999991</c:v>
                </c:pt>
                <c:pt idx="4722">
                  <c:v>9.17</c:v>
                </c:pt>
                <c:pt idx="4723">
                  <c:v>9.31</c:v>
                </c:pt>
                <c:pt idx="4724">
                  <c:v>9.2200000000000006</c:v>
                </c:pt>
                <c:pt idx="4725">
                  <c:v>11.23</c:v>
                </c:pt>
                <c:pt idx="4726">
                  <c:v>11.41</c:v>
                </c:pt>
                <c:pt idx="4727">
                  <c:v>11.16</c:v>
                </c:pt>
                <c:pt idx="4728">
                  <c:v>11.22</c:v>
                </c:pt>
                <c:pt idx="4729">
                  <c:v>11.28</c:v>
                </c:pt>
                <c:pt idx="4730">
                  <c:v>9.7100000000000009</c:v>
                </c:pt>
                <c:pt idx="4731">
                  <c:v>9.8699999999999992</c:v>
                </c:pt>
                <c:pt idx="4732">
                  <c:v>9.93</c:v>
                </c:pt>
                <c:pt idx="4733">
                  <c:v>12.17</c:v>
                </c:pt>
                <c:pt idx="4734">
                  <c:v>12.2</c:v>
                </c:pt>
                <c:pt idx="4735">
                  <c:v>11.99</c:v>
                </c:pt>
                <c:pt idx="4736">
                  <c:v>12.46</c:v>
                </c:pt>
                <c:pt idx="4737">
                  <c:v>11.48</c:v>
                </c:pt>
                <c:pt idx="4738">
                  <c:v>11.53</c:v>
                </c:pt>
                <c:pt idx="4739">
                  <c:v>11.54</c:v>
                </c:pt>
                <c:pt idx="4740">
                  <c:v>10.23</c:v>
                </c:pt>
                <c:pt idx="4741">
                  <c:v>10.38</c:v>
                </c:pt>
                <c:pt idx="4742">
                  <c:v>10.16</c:v>
                </c:pt>
                <c:pt idx="4743">
                  <c:v>10.51</c:v>
                </c:pt>
                <c:pt idx="4744">
                  <c:v>10.35</c:v>
                </c:pt>
                <c:pt idx="4745">
                  <c:v>7.98</c:v>
                </c:pt>
                <c:pt idx="4746">
                  <c:v>7.89</c:v>
                </c:pt>
                <c:pt idx="4747">
                  <c:v>8.3000000000000007</c:v>
                </c:pt>
                <c:pt idx="4748">
                  <c:v>10.23</c:v>
                </c:pt>
                <c:pt idx="4749">
                  <c:v>10.07</c:v>
                </c:pt>
                <c:pt idx="4750">
                  <c:v>13.38</c:v>
                </c:pt>
                <c:pt idx="4751">
                  <c:v>13.33</c:v>
                </c:pt>
                <c:pt idx="4752">
                  <c:v>13.76</c:v>
                </c:pt>
                <c:pt idx="4753">
                  <c:v>9.9499999999999993</c:v>
                </c:pt>
                <c:pt idx="4754">
                  <c:v>10.47</c:v>
                </c:pt>
                <c:pt idx="4755">
                  <c:v>10.38</c:v>
                </c:pt>
                <c:pt idx="4756">
                  <c:v>10.46</c:v>
                </c:pt>
                <c:pt idx="4757">
                  <c:v>10.37</c:v>
                </c:pt>
                <c:pt idx="4758">
                  <c:v>8.35</c:v>
                </c:pt>
                <c:pt idx="4759">
                  <c:v>8.4</c:v>
                </c:pt>
                <c:pt idx="4760">
                  <c:v>8.4600000000000009</c:v>
                </c:pt>
                <c:pt idx="4761">
                  <c:v>11.91</c:v>
                </c:pt>
                <c:pt idx="4762">
                  <c:v>12.12</c:v>
                </c:pt>
                <c:pt idx="4763">
                  <c:v>11.81</c:v>
                </c:pt>
                <c:pt idx="4764">
                  <c:v>12.08</c:v>
                </c:pt>
                <c:pt idx="4765">
                  <c:v>9.64</c:v>
                </c:pt>
                <c:pt idx="4766">
                  <c:v>9.68</c:v>
                </c:pt>
                <c:pt idx="4767">
                  <c:v>9.49</c:v>
                </c:pt>
                <c:pt idx="4768">
                  <c:v>9.43</c:v>
                </c:pt>
                <c:pt idx="4769">
                  <c:v>11.08</c:v>
                </c:pt>
                <c:pt idx="4770">
                  <c:v>10.99</c:v>
                </c:pt>
                <c:pt idx="4771">
                  <c:v>11.2</c:v>
                </c:pt>
                <c:pt idx="4772">
                  <c:v>11.23</c:v>
                </c:pt>
                <c:pt idx="4773">
                  <c:v>11.16</c:v>
                </c:pt>
                <c:pt idx="4774">
                  <c:v>10.92</c:v>
                </c:pt>
                <c:pt idx="4775">
                  <c:v>9.51</c:v>
                </c:pt>
                <c:pt idx="4776">
                  <c:v>9.6</c:v>
                </c:pt>
                <c:pt idx="4777">
                  <c:v>12.84</c:v>
                </c:pt>
                <c:pt idx="4778">
                  <c:v>13.06</c:v>
                </c:pt>
                <c:pt idx="4779">
                  <c:v>12.81</c:v>
                </c:pt>
                <c:pt idx="4780">
                  <c:v>12.93</c:v>
                </c:pt>
                <c:pt idx="4781">
                  <c:v>12.79</c:v>
                </c:pt>
                <c:pt idx="4782">
                  <c:v>8.9600000000000009</c:v>
                </c:pt>
                <c:pt idx="4783">
                  <c:v>8.91</c:v>
                </c:pt>
                <c:pt idx="4784">
                  <c:v>8.92</c:v>
                </c:pt>
                <c:pt idx="4785">
                  <c:v>8.9700000000000006</c:v>
                </c:pt>
                <c:pt idx="4786">
                  <c:v>8.99</c:v>
                </c:pt>
                <c:pt idx="4787">
                  <c:v>8.18</c:v>
                </c:pt>
                <c:pt idx="4788">
                  <c:v>7.9</c:v>
                </c:pt>
                <c:pt idx="4789">
                  <c:v>8.1300000000000008</c:v>
                </c:pt>
                <c:pt idx="4790">
                  <c:v>7.6</c:v>
                </c:pt>
                <c:pt idx="4791">
                  <c:v>7.78</c:v>
                </c:pt>
                <c:pt idx="4792">
                  <c:v>7.84</c:v>
                </c:pt>
                <c:pt idx="4793">
                  <c:v>11.76</c:v>
                </c:pt>
                <c:pt idx="4794">
                  <c:v>9.75</c:v>
                </c:pt>
                <c:pt idx="4795">
                  <c:v>9.73</c:v>
                </c:pt>
                <c:pt idx="4796">
                  <c:v>9.77</c:v>
                </c:pt>
                <c:pt idx="4797">
                  <c:v>9.59</c:v>
                </c:pt>
                <c:pt idx="4798">
                  <c:v>9.82</c:v>
                </c:pt>
                <c:pt idx="4799">
                  <c:v>8.56</c:v>
                </c:pt>
                <c:pt idx="4800">
                  <c:v>8.66</c:v>
                </c:pt>
                <c:pt idx="4801">
                  <c:v>9.7899999999999991</c:v>
                </c:pt>
                <c:pt idx="4802">
                  <c:v>9.73</c:v>
                </c:pt>
                <c:pt idx="4803">
                  <c:v>9.76</c:v>
                </c:pt>
                <c:pt idx="4804">
                  <c:v>12.65</c:v>
                </c:pt>
                <c:pt idx="4805">
                  <c:v>12.91</c:v>
                </c:pt>
                <c:pt idx="4806">
                  <c:v>12.74</c:v>
                </c:pt>
                <c:pt idx="4807">
                  <c:v>12.65</c:v>
                </c:pt>
                <c:pt idx="4808">
                  <c:v>9.24</c:v>
                </c:pt>
                <c:pt idx="4809">
                  <c:v>9.1199999999999992</c:v>
                </c:pt>
                <c:pt idx="4810">
                  <c:v>8.9600000000000009</c:v>
                </c:pt>
                <c:pt idx="4811">
                  <c:v>9.4499999999999993</c:v>
                </c:pt>
                <c:pt idx="4812">
                  <c:v>9.31</c:v>
                </c:pt>
                <c:pt idx="4813">
                  <c:v>10.32</c:v>
                </c:pt>
                <c:pt idx="4814">
                  <c:v>10.32</c:v>
                </c:pt>
                <c:pt idx="4815">
                  <c:v>9.94</c:v>
                </c:pt>
                <c:pt idx="4816">
                  <c:v>10.050000000000001</c:v>
                </c:pt>
                <c:pt idx="4817">
                  <c:v>9.84</c:v>
                </c:pt>
                <c:pt idx="4818">
                  <c:v>10.17</c:v>
                </c:pt>
                <c:pt idx="4819">
                  <c:v>8.07</c:v>
                </c:pt>
                <c:pt idx="4820">
                  <c:v>11.69</c:v>
                </c:pt>
                <c:pt idx="4821">
                  <c:v>11.34</c:v>
                </c:pt>
                <c:pt idx="4822">
                  <c:v>11.19</c:v>
                </c:pt>
                <c:pt idx="4823">
                  <c:v>11.36</c:v>
                </c:pt>
                <c:pt idx="4824">
                  <c:v>10.91</c:v>
                </c:pt>
                <c:pt idx="4825">
                  <c:v>10.85</c:v>
                </c:pt>
                <c:pt idx="4826">
                  <c:v>11.15</c:v>
                </c:pt>
                <c:pt idx="4827">
                  <c:v>10.96</c:v>
                </c:pt>
                <c:pt idx="4828">
                  <c:v>10.94</c:v>
                </c:pt>
                <c:pt idx="4829">
                  <c:v>11.13</c:v>
                </c:pt>
                <c:pt idx="4830">
                  <c:v>12.27</c:v>
                </c:pt>
                <c:pt idx="4831">
                  <c:v>12.58</c:v>
                </c:pt>
                <c:pt idx="4832">
                  <c:v>11.88</c:v>
                </c:pt>
                <c:pt idx="4833">
                  <c:v>12.13</c:v>
                </c:pt>
                <c:pt idx="4834">
                  <c:v>11.97</c:v>
                </c:pt>
                <c:pt idx="4835">
                  <c:v>11.93</c:v>
                </c:pt>
                <c:pt idx="4836">
                  <c:v>11.8</c:v>
                </c:pt>
                <c:pt idx="4837">
                  <c:v>11.94</c:v>
                </c:pt>
                <c:pt idx="4838">
                  <c:v>10.76</c:v>
                </c:pt>
                <c:pt idx="4839">
                  <c:v>10.77</c:v>
                </c:pt>
                <c:pt idx="4840">
                  <c:v>10.81</c:v>
                </c:pt>
                <c:pt idx="4841">
                  <c:v>10.76</c:v>
                </c:pt>
                <c:pt idx="4842">
                  <c:v>10.96</c:v>
                </c:pt>
                <c:pt idx="4843">
                  <c:v>9.82</c:v>
                </c:pt>
                <c:pt idx="4844">
                  <c:v>10.199999999999999</c:v>
                </c:pt>
                <c:pt idx="4845">
                  <c:v>10.06</c:v>
                </c:pt>
                <c:pt idx="4846">
                  <c:v>10.85</c:v>
                </c:pt>
                <c:pt idx="4847">
                  <c:v>10.73</c:v>
                </c:pt>
                <c:pt idx="4848">
                  <c:v>10.89</c:v>
                </c:pt>
                <c:pt idx="4849">
                  <c:v>10.88</c:v>
                </c:pt>
                <c:pt idx="4850">
                  <c:v>10.76</c:v>
                </c:pt>
                <c:pt idx="4851">
                  <c:v>10.75</c:v>
                </c:pt>
                <c:pt idx="4852">
                  <c:v>11.73</c:v>
                </c:pt>
                <c:pt idx="4853">
                  <c:v>11.68</c:v>
                </c:pt>
                <c:pt idx="4854">
                  <c:v>11.73</c:v>
                </c:pt>
                <c:pt idx="4855">
                  <c:v>11.82</c:v>
                </c:pt>
                <c:pt idx="4856">
                  <c:v>11.88</c:v>
                </c:pt>
                <c:pt idx="4857">
                  <c:v>12.48</c:v>
                </c:pt>
                <c:pt idx="4858">
                  <c:v>12.47</c:v>
                </c:pt>
                <c:pt idx="4859">
                  <c:v>12.69</c:v>
                </c:pt>
                <c:pt idx="4860">
                  <c:v>12.73</c:v>
                </c:pt>
                <c:pt idx="4861">
                  <c:v>12.38</c:v>
                </c:pt>
                <c:pt idx="4862">
                  <c:v>9.8699999999999992</c:v>
                </c:pt>
                <c:pt idx="4863">
                  <c:v>9.57</c:v>
                </c:pt>
                <c:pt idx="4864">
                  <c:v>10.23</c:v>
                </c:pt>
                <c:pt idx="4865">
                  <c:v>10.18</c:v>
                </c:pt>
                <c:pt idx="4866">
                  <c:v>9.98</c:v>
                </c:pt>
                <c:pt idx="4867">
                  <c:v>10.039999999999999</c:v>
                </c:pt>
                <c:pt idx="4868">
                  <c:v>9.89</c:v>
                </c:pt>
                <c:pt idx="4869">
                  <c:v>9.6300000000000008</c:v>
                </c:pt>
                <c:pt idx="4870">
                  <c:v>9.69</c:v>
                </c:pt>
                <c:pt idx="4871">
                  <c:v>10.039999999999999</c:v>
                </c:pt>
                <c:pt idx="4872">
                  <c:v>10.06</c:v>
                </c:pt>
                <c:pt idx="4873">
                  <c:v>9.76</c:v>
                </c:pt>
                <c:pt idx="4874">
                  <c:v>9.59</c:v>
                </c:pt>
                <c:pt idx="4875">
                  <c:v>9.77</c:v>
                </c:pt>
                <c:pt idx="4876">
                  <c:v>9.11</c:v>
                </c:pt>
                <c:pt idx="4877">
                  <c:v>10.47</c:v>
                </c:pt>
                <c:pt idx="4878">
                  <c:v>8.26</c:v>
                </c:pt>
                <c:pt idx="4879">
                  <c:v>8.06</c:v>
                </c:pt>
                <c:pt idx="4880">
                  <c:v>8.31</c:v>
                </c:pt>
                <c:pt idx="4881">
                  <c:v>11.19</c:v>
                </c:pt>
                <c:pt idx="4882">
                  <c:v>11.31</c:v>
                </c:pt>
                <c:pt idx="4883">
                  <c:v>11.03</c:v>
                </c:pt>
                <c:pt idx="4884">
                  <c:v>11.24</c:v>
                </c:pt>
                <c:pt idx="4885">
                  <c:v>11.27</c:v>
                </c:pt>
                <c:pt idx="4886">
                  <c:v>11.01</c:v>
                </c:pt>
                <c:pt idx="4887">
                  <c:v>13.28</c:v>
                </c:pt>
                <c:pt idx="4888">
                  <c:v>11.51</c:v>
                </c:pt>
                <c:pt idx="4889">
                  <c:v>11.59</c:v>
                </c:pt>
                <c:pt idx="4890">
                  <c:v>11.57</c:v>
                </c:pt>
                <c:pt idx="4891">
                  <c:v>11.77</c:v>
                </c:pt>
                <c:pt idx="4892">
                  <c:v>11.63</c:v>
                </c:pt>
                <c:pt idx="4893">
                  <c:v>11.71</c:v>
                </c:pt>
                <c:pt idx="4894">
                  <c:v>9.81</c:v>
                </c:pt>
                <c:pt idx="4895">
                  <c:v>9.7200000000000006</c:v>
                </c:pt>
                <c:pt idx="4896">
                  <c:v>9.9700000000000006</c:v>
                </c:pt>
                <c:pt idx="4897">
                  <c:v>11.23</c:v>
                </c:pt>
                <c:pt idx="4898">
                  <c:v>11.16</c:v>
                </c:pt>
                <c:pt idx="4899">
                  <c:v>11.89</c:v>
                </c:pt>
                <c:pt idx="4900">
                  <c:v>11.9</c:v>
                </c:pt>
                <c:pt idx="4901">
                  <c:v>11.91</c:v>
                </c:pt>
                <c:pt idx="4902">
                  <c:v>9.3000000000000007</c:v>
                </c:pt>
                <c:pt idx="4903">
                  <c:v>9.2899999999999991</c:v>
                </c:pt>
                <c:pt idx="4904">
                  <c:v>9.24</c:v>
                </c:pt>
                <c:pt idx="4905">
                  <c:v>11.37</c:v>
                </c:pt>
                <c:pt idx="4906">
                  <c:v>11.24</c:v>
                </c:pt>
                <c:pt idx="4907">
                  <c:v>11.96</c:v>
                </c:pt>
                <c:pt idx="4908">
                  <c:v>11.81</c:v>
                </c:pt>
                <c:pt idx="4909">
                  <c:v>10.33</c:v>
                </c:pt>
                <c:pt idx="4910">
                  <c:v>10.53</c:v>
                </c:pt>
                <c:pt idx="4911">
                  <c:v>10.82</c:v>
                </c:pt>
                <c:pt idx="4912">
                  <c:v>10.63</c:v>
                </c:pt>
                <c:pt idx="4913">
                  <c:v>10.71</c:v>
                </c:pt>
                <c:pt idx="4914">
                  <c:v>10.72</c:v>
                </c:pt>
                <c:pt idx="4915">
                  <c:v>10.96</c:v>
                </c:pt>
                <c:pt idx="4916">
                  <c:v>8.5299999999999994</c:v>
                </c:pt>
                <c:pt idx="4917">
                  <c:v>8.5399999999999991</c:v>
                </c:pt>
                <c:pt idx="4918">
                  <c:v>11.8</c:v>
                </c:pt>
                <c:pt idx="4919">
                  <c:v>11.78</c:v>
                </c:pt>
                <c:pt idx="4920">
                  <c:v>10.55</c:v>
                </c:pt>
                <c:pt idx="4921">
                  <c:v>10.52</c:v>
                </c:pt>
                <c:pt idx="4922">
                  <c:v>9.4600000000000009</c:v>
                </c:pt>
                <c:pt idx="4923">
                  <c:v>12.15</c:v>
                </c:pt>
                <c:pt idx="4924">
                  <c:v>12.17</c:v>
                </c:pt>
                <c:pt idx="4925">
                  <c:v>11.58</c:v>
                </c:pt>
                <c:pt idx="4926">
                  <c:v>11.63</c:v>
                </c:pt>
                <c:pt idx="4927">
                  <c:v>11.5</c:v>
                </c:pt>
                <c:pt idx="4928">
                  <c:v>10.78</c:v>
                </c:pt>
                <c:pt idx="4929">
                  <c:v>7.57</c:v>
                </c:pt>
                <c:pt idx="4930">
                  <c:v>7.74</c:v>
                </c:pt>
                <c:pt idx="4931">
                  <c:v>8.77</c:v>
                </c:pt>
                <c:pt idx="4932">
                  <c:v>8.6300000000000008</c:v>
                </c:pt>
                <c:pt idx="4933">
                  <c:v>8.66</c:v>
                </c:pt>
                <c:pt idx="4934">
                  <c:v>10.71</c:v>
                </c:pt>
                <c:pt idx="4935">
                  <c:v>10.82</c:v>
                </c:pt>
                <c:pt idx="4936">
                  <c:v>10.88</c:v>
                </c:pt>
                <c:pt idx="4937">
                  <c:v>10.85</c:v>
                </c:pt>
                <c:pt idx="4938">
                  <c:v>10.66</c:v>
                </c:pt>
                <c:pt idx="4939">
                  <c:v>9.5</c:v>
                </c:pt>
                <c:pt idx="4940">
                  <c:v>9.44</c:v>
                </c:pt>
                <c:pt idx="4941">
                  <c:v>9.57</c:v>
                </c:pt>
                <c:pt idx="4942">
                  <c:v>9.4499999999999993</c:v>
                </c:pt>
                <c:pt idx="4943">
                  <c:v>10.24</c:v>
                </c:pt>
                <c:pt idx="4944">
                  <c:v>10.29</c:v>
                </c:pt>
                <c:pt idx="4945">
                  <c:v>10.24</c:v>
                </c:pt>
                <c:pt idx="4946">
                  <c:v>10.16</c:v>
                </c:pt>
                <c:pt idx="4947">
                  <c:v>10.199999999999999</c:v>
                </c:pt>
                <c:pt idx="4948">
                  <c:v>11.59</c:v>
                </c:pt>
                <c:pt idx="4949">
                  <c:v>11.62</c:v>
                </c:pt>
                <c:pt idx="4950">
                  <c:v>10.15</c:v>
                </c:pt>
                <c:pt idx="4951">
                  <c:v>10.25</c:v>
                </c:pt>
                <c:pt idx="4952">
                  <c:v>10.35</c:v>
                </c:pt>
                <c:pt idx="4953">
                  <c:v>9.52</c:v>
                </c:pt>
                <c:pt idx="4954">
                  <c:v>9.85</c:v>
                </c:pt>
                <c:pt idx="4955">
                  <c:v>9.8000000000000007</c:v>
                </c:pt>
                <c:pt idx="4956">
                  <c:v>9.58</c:v>
                </c:pt>
                <c:pt idx="4957">
                  <c:v>8.2100000000000009</c:v>
                </c:pt>
                <c:pt idx="4958">
                  <c:v>11.27</c:v>
                </c:pt>
                <c:pt idx="4959">
                  <c:v>11.5</c:v>
                </c:pt>
                <c:pt idx="4960">
                  <c:v>14.05</c:v>
                </c:pt>
                <c:pt idx="4961">
                  <c:v>14.03</c:v>
                </c:pt>
                <c:pt idx="4962">
                  <c:v>9.42</c:v>
                </c:pt>
                <c:pt idx="4963">
                  <c:v>9.6</c:v>
                </c:pt>
                <c:pt idx="4964">
                  <c:v>9.42</c:v>
                </c:pt>
                <c:pt idx="4965">
                  <c:v>10.96</c:v>
                </c:pt>
                <c:pt idx="4966">
                  <c:v>10.79</c:v>
                </c:pt>
                <c:pt idx="4967">
                  <c:v>10.83</c:v>
                </c:pt>
                <c:pt idx="4968">
                  <c:v>10.68</c:v>
                </c:pt>
                <c:pt idx="4969">
                  <c:v>12.94</c:v>
                </c:pt>
                <c:pt idx="4970">
                  <c:v>13.07</c:v>
                </c:pt>
                <c:pt idx="4971">
                  <c:v>10.81</c:v>
                </c:pt>
                <c:pt idx="4972">
                  <c:v>12.52</c:v>
                </c:pt>
                <c:pt idx="4973">
                  <c:v>12.55</c:v>
                </c:pt>
                <c:pt idx="4974">
                  <c:v>9.74</c:v>
                </c:pt>
                <c:pt idx="4975">
                  <c:v>9.75</c:v>
                </c:pt>
                <c:pt idx="4976">
                  <c:v>9.66</c:v>
                </c:pt>
                <c:pt idx="4977">
                  <c:v>9.93</c:v>
                </c:pt>
                <c:pt idx="4978">
                  <c:v>9.73</c:v>
                </c:pt>
                <c:pt idx="4979">
                  <c:v>7.32</c:v>
                </c:pt>
                <c:pt idx="4980">
                  <c:v>8.5</c:v>
                </c:pt>
                <c:pt idx="4981">
                  <c:v>8.4700000000000006</c:v>
                </c:pt>
                <c:pt idx="4982">
                  <c:v>9.6999999999999993</c:v>
                </c:pt>
                <c:pt idx="4983">
                  <c:v>9.69</c:v>
                </c:pt>
                <c:pt idx="4984">
                  <c:v>12.75</c:v>
                </c:pt>
                <c:pt idx="4985">
                  <c:v>12.59</c:v>
                </c:pt>
                <c:pt idx="4986">
                  <c:v>7.01</c:v>
                </c:pt>
                <c:pt idx="4987">
                  <c:v>7.12</c:v>
                </c:pt>
                <c:pt idx="4988">
                  <c:v>9.8699999999999992</c:v>
                </c:pt>
                <c:pt idx="4989">
                  <c:v>10.199999999999999</c:v>
                </c:pt>
                <c:pt idx="4990">
                  <c:v>10.52</c:v>
                </c:pt>
                <c:pt idx="4991">
                  <c:v>10.46</c:v>
                </c:pt>
                <c:pt idx="4992">
                  <c:v>10.74</c:v>
                </c:pt>
                <c:pt idx="4993">
                  <c:v>10.74</c:v>
                </c:pt>
                <c:pt idx="4994">
                  <c:v>12.25</c:v>
                </c:pt>
                <c:pt idx="4995">
                  <c:v>12.2</c:v>
                </c:pt>
                <c:pt idx="4996">
                  <c:v>12.3</c:v>
                </c:pt>
                <c:pt idx="4997">
                  <c:v>8.81</c:v>
                </c:pt>
                <c:pt idx="4998">
                  <c:v>9.8800000000000008</c:v>
                </c:pt>
                <c:pt idx="4999">
                  <c:v>9.93</c:v>
                </c:pt>
              </c:numCache>
            </c:numRef>
          </c:xVal>
          <c:yVal>
            <c:numRef>
              <c:f>Disneyland_Visitors!$Z$2:$Z$5005</c:f>
              <c:numCache>
                <c:formatCode>\$#,##0.00</c:formatCode>
                <c:ptCount val="5004"/>
                <c:pt idx="0">
                  <c:v>272.44</c:v>
                </c:pt>
                <c:pt idx="1">
                  <c:v>195.14</c:v>
                </c:pt>
                <c:pt idx="2">
                  <c:v>351.49</c:v>
                </c:pt>
                <c:pt idx="3">
                  <c:v>212.75</c:v>
                </c:pt>
                <c:pt idx="4">
                  <c:v>149.51</c:v>
                </c:pt>
                <c:pt idx="5">
                  <c:v>247.77</c:v>
                </c:pt>
                <c:pt idx="6">
                  <c:v>127.52</c:v>
                </c:pt>
                <c:pt idx="7">
                  <c:v>128.78</c:v>
                </c:pt>
                <c:pt idx="8">
                  <c:v>130.47</c:v>
                </c:pt>
                <c:pt idx="9">
                  <c:v>257.8</c:v>
                </c:pt>
                <c:pt idx="10">
                  <c:v>180.62</c:v>
                </c:pt>
                <c:pt idx="11">
                  <c:v>228.9</c:v>
                </c:pt>
                <c:pt idx="12">
                  <c:v>288.97000000000003</c:v>
                </c:pt>
                <c:pt idx="13">
                  <c:v>310.3</c:v>
                </c:pt>
                <c:pt idx="14">
                  <c:v>331.52</c:v>
                </c:pt>
                <c:pt idx="15">
                  <c:v>274.83</c:v>
                </c:pt>
                <c:pt idx="16">
                  <c:v>371.6</c:v>
                </c:pt>
                <c:pt idx="17">
                  <c:v>154.76</c:v>
                </c:pt>
                <c:pt idx="18">
                  <c:v>214.66</c:v>
                </c:pt>
                <c:pt idx="19">
                  <c:v>320.08999999999997</c:v>
                </c:pt>
                <c:pt idx="20">
                  <c:v>154.68</c:v>
                </c:pt>
                <c:pt idx="21">
                  <c:v>238.32</c:v>
                </c:pt>
                <c:pt idx="22">
                  <c:v>138.83000000000001</c:v>
                </c:pt>
                <c:pt idx="23">
                  <c:v>388.63</c:v>
                </c:pt>
                <c:pt idx="24">
                  <c:v>240.71</c:v>
                </c:pt>
                <c:pt idx="25">
                  <c:v>268.68</c:v>
                </c:pt>
                <c:pt idx="26">
                  <c:v>440.41</c:v>
                </c:pt>
                <c:pt idx="27">
                  <c:v>405.41</c:v>
                </c:pt>
                <c:pt idx="28">
                  <c:v>297.27</c:v>
                </c:pt>
                <c:pt idx="29">
                  <c:v>332.28</c:v>
                </c:pt>
                <c:pt idx="30">
                  <c:v>273.48</c:v>
                </c:pt>
                <c:pt idx="31">
                  <c:v>244.12</c:v>
                </c:pt>
                <c:pt idx="32">
                  <c:v>210.81</c:v>
                </c:pt>
                <c:pt idx="33">
                  <c:v>332.26</c:v>
                </c:pt>
                <c:pt idx="34">
                  <c:v>288.29000000000002</c:v>
                </c:pt>
                <c:pt idx="35">
                  <c:v>285.02999999999997</c:v>
                </c:pt>
                <c:pt idx="36">
                  <c:v>250.34</c:v>
                </c:pt>
                <c:pt idx="37">
                  <c:v>225.96</c:v>
                </c:pt>
                <c:pt idx="38">
                  <c:v>284.64</c:v>
                </c:pt>
                <c:pt idx="39">
                  <c:v>511.24</c:v>
                </c:pt>
                <c:pt idx="40">
                  <c:v>132.1</c:v>
                </c:pt>
                <c:pt idx="41">
                  <c:v>279.17</c:v>
                </c:pt>
                <c:pt idx="42">
                  <c:v>161.4</c:v>
                </c:pt>
                <c:pt idx="43">
                  <c:v>339.32</c:v>
                </c:pt>
                <c:pt idx="44">
                  <c:v>161.19999999999999</c:v>
                </c:pt>
                <c:pt idx="45">
                  <c:v>282.39</c:v>
                </c:pt>
                <c:pt idx="46">
                  <c:v>248.38</c:v>
                </c:pt>
                <c:pt idx="47">
                  <c:v>226.61</c:v>
                </c:pt>
                <c:pt idx="48">
                  <c:v>238.93</c:v>
                </c:pt>
                <c:pt idx="49">
                  <c:v>276.38</c:v>
                </c:pt>
                <c:pt idx="50">
                  <c:v>123.87</c:v>
                </c:pt>
                <c:pt idx="51">
                  <c:v>378.53</c:v>
                </c:pt>
                <c:pt idx="52">
                  <c:v>181.93</c:v>
                </c:pt>
                <c:pt idx="53">
                  <c:v>281.2</c:v>
                </c:pt>
                <c:pt idx="54">
                  <c:v>200.29</c:v>
                </c:pt>
                <c:pt idx="55">
                  <c:v>235.25</c:v>
                </c:pt>
                <c:pt idx="56">
                  <c:v>101.27</c:v>
                </c:pt>
                <c:pt idx="57">
                  <c:v>82.14</c:v>
                </c:pt>
                <c:pt idx="58">
                  <c:v>268.92</c:v>
                </c:pt>
                <c:pt idx="59">
                  <c:v>371.27</c:v>
                </c:pt>
                <c:pt idx="60">
                  <c:v>118.46</c:v>
                </c:pt>
                <c:pt idx="61">
                  <c:v>195.5</c:v>
                </c:pt>
                <c:pt idx="62">
                  <c:v>148.13</c:v>
                </c:pt>
                <c:pt idx="63">
                  <c:v>193.57</c:v>
                </c:pt>
                <c:pt idx="64">
                  <c:v>136.24</c:v>
                </c:pt>
                <c:pt idx="65">
                  <c:v>205.88</c:v>
                </c:pt>
                <c:pt idx="66">
                  <c:v>287.16000000000003</c:v>
                </c:pt>
                <c:pt idx="67">
                  <c:v>297.16000000000003</c:v>
                </c:pt>
                <c:pt idx="68">
                  <c:v>96.84</c:v>
                </c:pt>
                <c:pt idx="69">
                  <c:v>106.87</c:v>
                </c:pt>
                <c:pt idx="70">
                  <c:v>191.04</c:v>
                </c:pt>
                <c:pt idx="71">
                  <c:v>183.32</c:v>
                </c:pt>
                <c:pt idx="72">
                  <c:v>348.11</c:v>
                </c:pt>
                <c:pt idx="73">
                  <c:v>198.13</c:v>
                </c:pt>
                <c:pt idx="74">
                  <c:v>216.09</c:v>
                </c:pt>
                <c:pt idx="75">
                  <c:v>199.25</c:v>
                </c:pt>
                <c:pt idx="76">
                  <c:v>285.24</c:v>
                </c:pt>
                <c:pt idx="77">
                  <c:v>216.33</c:v>
                </c:pt>
                <c:pt idx="78">
                  <c:v>254.3</c:v>
                </c:pt>
                <c:pt idx="79">
                  <c:v>269.79000000000002</c:v>
                </c:pt>
                <c:pt idx="80">
                  <c:v>158.61000000000001</c:v>
                </c:pt>
                <c:pt idx="81">
                  <c:v>336.73</c:v>
                </c:pt>
                <c:pt idx="82">
                  <c:v>288.02</c:v>
                </c:pt>
                <c:pt idx="83">
                  <c:v>199.6</c:v>
                </c:pt>
                <c:pt idx="84">
                  <c:v>406.11</c:v>
                </c:pt>
                <c:pt idx="85">
                  <c:v>156.77000000000001</c:v>
                </c:pt>
                <c:pt idx="86">
                  <c:v>238.37</c:v>
                </c:pt>
                <c:pt idx="87">
                  <c:v>145.77000000000001</c:v>
                </c:pt>
                <c:pt idx="88">
                  <c:v>159.34</c:v>
                </c:pt>
                <c:pt idx="89">
                  <c:v>114.29</c:v>
                </c:pt>
                <c:pt idx="90">
                  <c:v>261.36</c:v>
                </c:pt>
                <c:pt idx="91">
                  <c:v>305.35000000000002</c:v>
                </c:pt>
                <c:pt idx="92">
                  <c:v>148.99</c:v>
                </c:pt>
                <c:pt idx="93">
                  <c:v>132.25</c:v>
                </c:pt>
                <c:pt idx="94">
                  <c:v>84.32</c:v>
                </c:pt>
                <c:pt idx="95">
                  <c:v>173.41</c:v>
                </c:pt>
                <c:pt idx="96">
                  <c:v>250.86</c:v>
                </c:pt>
                <c:pt idx="97">
                  <c:v>160</c:v>
                </c:pt>
                <c:pt idx="98">
                  <c:v>209.61</c:v>
                </c:pt>
                <c:pt idx="99">
                  <c:v>213.26</c:v>
                </c:pt>
                <c:pt idx="100">
                  <c:v>140.6</c:v>
                </c:pt>
                <c:pt idx="101">
                  <c:v>144.11000000000001</c:v>
                </c:pt>
                <c:pt idx="102">
                  <c:v>282.3</c:v>
                </c:pt>
                <c:pt idx="103">
                  <c:v>327.74</c:v>
                </c:pt>
                <c:pt idx="104">
                  <c:v>159.19</c:v>
                </c:pt>
                <c:pt idx="105">
                  <c:v>349.17</c:v>
                </c:pt>
                <c:pt idx="106">
                  <c:v>347.01</c:v>
                </c:pt>
                <c:pt idx="107">
                  <c:v>229.51</c:v>
                </c:pt>
                <c:pt idx="108">
                  <c:v>263.14999999999998</c:v>
                </c:pt>
                <c:pt idx="109">
                  <c:v>128.72999999999999</c:v>
                </c:pt>
                <c:pt idx="110">
                  <c:v>137.94</c:v>
                </c:pt>
                <c:pt idx="111">
                  <c:v>392.01</c:v>
                </c:pt>
                <c:pt idx="112">
                  <c:v>163.13999999999999</c:v>
                </c:pt>
                <c:pt idx="113">
                  <c:v>202.37</c:v>
                </c:pt>
                <c:pt idx="114">
                  <c:v>410.42</c:v>
                </c:pt>
                <c:pt idx="115">
                  <c:v>192.1</c:v>
                </c:pt>
                <c:pt idx="116">
                  <c:v>373.88</c:v>
                </c:pt>
                <c:pt idx="117">
                  <c:v>194.52</c:v>
                </c:pt>
                <c:pt idx="118">
                  <c:v>204.11</c:v>
                </c:pt>
                <c:pt idx="119">
                  <c:v>193.92</c:v>
                </c:pt>
                <c:pt idx="120">
                  <c:v>146.74</c:v>
                </c:pt>
                <c:pt idx="121">
                  <c:v>183.05</c:v>
                </c:pt>
                <c:pt idx="122">
                  <c:v>151.81</c:v>
                </c:pt>
                <c:pt idx="123">
                  <c:v>495.81</c:v>
                </c:pt>
                <c:pt idx="124">
                  <c:v>311.67</c:v>
                </c:pt>
                <c:pt idx="125">
                  <c:v>252.9</c:v>
                </c:pt>
                <c:pt idx="126">
                  <c:v>306.60000000000002</c:v>
                </c:pt>
                <c:pt idx="127">
                  <c:v>312.92</c:v>
                </c:pt>
                <c:pt idx="128">
                  <c:v>161.78</c:v>
                </c:pt>
                <c:pt idx="129">
                  <c:v>251.18</c:v>
                </c:pt>
                <c:pt idx="130">
                  <c:v>183.44</c:v>
                </c:pt>
                <c:pt idx="131">
                  <c:v>204.29</c:v>
                </c:pt>
                <c:pt idx="132">
                  <c:v>246.74</c:v>
                </c:pt>
                <c:pt idx="133">
                  <c:v>192.99</c:v>
                </c:pt>
                <c:pt idx="134">
                  <c:v>163.31</c:v>
                </c:pt>
                <c:pt idx="135">
                  <c:v>250.56</c:v>
                </c:pt>
                <c:pt idx="136">
                  <c:v>238.52</c:v>
                </c:pt>
                <c:pt idx="137">
                  <c:v>129.38999999999999</c:v>
                </c:pt>
                <c:pt idx="138">
                  <c:v>201.08</c:v>
                </c:pt>
                <c:pt idx="139">
                  <c:v>150.77000000000001</c:v>
                </c:pt>
                <c:pt idx="140">
                  <c:v>232.63</c:v>
                </c:pt>
                <c:pt idx="141">
                  <c:v>223.49</c:v>
                </c:pt>
                <c:pt idx="142">
                  <c:v>236.41</c:v>
                </c:pt>
                <c:pt idx="143">
                  <c:v>311.63</c:v>
                </c:pt>
                <c:pt idx="144">
                  <c:v>116.61</c:v>
                </c:pt>
                <c:pt idx="145">
                  <c:v>198.56</c:v>
                </c:pt>
                <c:pt idx="146">
                  <c:v>214.8</c:v>
                </c:pt>
                <c:pt idx="147">
                  <c:v>187.7</c:v>
                </c:pt>
                <c:pt idx="148">
                  <c:v>214.23</c:v>
                </c:pt>
                <c:pt idx="149">
                  <c:v>198.48</c:v>
                </c:pt>
                <c:pt idx="150">
                  <c:v>212.57</c:v>
                </c:pt>
                <c:pt idx="151">
                  <c:v>189</c:v>
                </c:pt>
                <c:pt idx="152">
                  <c:v>307.73</c:v>
                </c:pt>
                <c:pt idx="153">
                  <c:v>257.47000000000003</c:v>
                </c:pt>
                <c:pt idx="154">
                  <c:v>153.43</c:v>
                </c:pt>
                <c:pt idx="155">
                  <c:v>206.81</c:v>
                </c:pt>
                <c:pt idx="156">
                  <c:v>115.97</c:v>
                </c:pt>
                <c:pt idx="157">
                  <c:v>138.44</c:v>
                </c:pt>
                <c:pt idx="158">
                  <c:v>141.78</c:v>
                </c:pt>
                <c:pt idx="159">
                  <c:v>188.85</c:v>
                </c:pt>
                <c:pt idx="160">
                  <c:v>125.36</c:v>
                </c:pt>
                <c:pt idx="161">
                  <c:v>347.6</c:v>
                </c:pt>
                <c:pt idx="162">
                  <c:v>228.78</c:v>
                </c:pt>
                <c:pt idx="163">
                  <c:v>253.9</c:v>
                </c:pt>
                <c:pt idx="164">
                  <c:v>337.57</c:v>
                </c:pt>
                <c:pt idx="165">
                  <c:v>252.88</c:v>
                </c:pt>
                <c:pt idx="166">
                  <c:v>235.34</c:v>
                </c:pt>
                <c:pt idx="167">
                  <c:v>96.37</c:v>
                </c:pt>
                <c:pt idx="168">
                  <c:v>184.53</c:v>
                </c:pt>
                <c:pt idx="169">
                  <c:v>104.13</c:v>
                </c:pt>
                <c:pt idx="170">
                  <c:v>184.86</c:v>
                </c:pt>
                <c:pt idx="171">
                  <c:v>278.58</c:v>
                </c:pt>
                <c:pt idx="172">
                  <c:v>204.13</c:v>
                </c:pt>
                <c:pt idx="173">
                  <c:v>231.33</c:v>
                </c:pt>
                <c:pt idx="174">
                  <c:v>401.87</c:v>
                </c:pt>
                <c:pt idx="175">
                  <c:v>255.54</c:v>
                </c:pt>
                <c:pt idx="176">
                  <c:v>159.08000000000001</c:v>
                </c:pt>
                <c:pt idx="177">
                  <c:v>252.06</c:v>
                </c:pt>
                <c:pt idx="178">
                  <c:v>252.09</c:v>
                </c:pt>
                <c:pt idx="179">
                  <c:v>424.82</c:v>
                </c:pt>
                <c:pt idx="180">
                  <c:v>187.65</c:v>
                </c:pt>
                <c:pt idx="181">
                  <c:v>94.39</c:v>
                </c:pt>
                <c:pt idx="182">
                  <c:v>212.68</c:v>
                </c:pt>
                <c:pt idx="183">
                  <c:v>284.51</c:v>
                </c:pt>
                <c:pt idx="184">
                  <c:v>213.55</c:v>
                </c:pt>
                <c:pt idx="185">
                  <c:v>163.71</c:v>
                </c:pt>
                <c:pt idx="186">
                  <c:v>201.9</c:v>
                </c:pt>
                <c:pt idx="187">
                  <c:v>231.4</c:v>
                </c:pt>
                <c:pt idx="188">
                  <c:v>266.49</c:v>
                </c:pt>
                <c:pt idx="189">
                  <c:v>297.44</c:v>
                </c:pt>
                <c:pt idx="190">
                  <c:v>253.82</c:v>
                </c:pt>
                <c:pt idx="191">
                  <c:v>236.87</c:v>
                </c:pt>
                <c:pt idx="192">
                  <c:v>227.1</c:v>
                </c:pt>
                <c:pt idx="193">
                  <c:v>153.75</c:v>
                </c:pt>
                <c:pt idx="194">
                  <c:v>188.71</c:v>
                </c:pt>
                <c:pt idx="195">
                  <c:v>212.59</c:v>
                </c:pt>
                <c:pt idx="196">
                  <c:v>266.27</c:v>
                </c:pt>
                <c:pt idx="197">
                  <c:v>389</c:v>
                </c:pt>
                <c:pt idx="198">
                  <c:v>224.51</c:v>
                </c:pt>
                <c:pt idx="199">
                  <c:v>320.68</c:v>
                </c:pt>
                <c:pt idx="200">
                  <c:v>222.88</c:v>
                </c:pt>
                <c:pt idx="201">
                  <c:v>305.17</c:v>
                </c:pt>
                <c:pt idx="202">
                  <c:v>426.27</c:v>
                </c:pt>
                <c:pt idx="203">
                  <c:v>209.38</c:v>
                </c:pt>
                <c:pt idx="204">
                  <c:v>379.32</c:v>
                </c:pt>
                <c:pt idx="205">
                  <c:v>575.14</c:v>
                </c:pt>
                <c:pt idx="206">
                  <c:v>340.04</c:v>
                </c:pt>
                <c:pt idx="207">
                  <c:v>207.8</c:v>
                </c:pt>
                <c:pt idx="208">
                  <c:v>185.35</c:v>
                </c:pt>
                <c:pt idx="209">
                  <c:v>337.72</c:v>
                </c:pt>
                <c:pt idx="210">
                  <c:v>193.89</c:v>
                </c:pt>
                <c:pt idx="211">
                  <c:v>238.36</c:v>
                </c:pt>
                <c:pt idx="212">
                  <c:v>182.41</c:v>
                </c:pt>
                <c:pt idx="213">
                  <c:v>353.62</c:v>
                </c:pt>
                <c:pt idx="214">
                  <c:v>581.52</c:v>
                </c:pt>
                <c:pt idx="215">
                  <c:v>143.83000000000001</c:v>
                </c:pt>
                <c:pt idx="216">
                  <c:v>258.98</c:v>
                </c:pt>
                <c:pt idx="217">
                  <c:v>193.6</c:v>
                </c:pt>
                <c:pt idx="218">
                  <c:v>306.99</c:v>
                </c:pt>
                <c:pt idx="219">
                  <c:v>306.45</c:v>
                </c:pt>
                <c:pt idx="220">
                  <c:v>247.7</c:v>
                </c:pt>
                <c:pt idx="221">
                  <c:v>164.97</c:v>
                </c:pt>
                <c:pt idx="222">
                  <c:v>280.2</c:v>
                </c:pt>
                <c:pt idx="223">
                  <c:v>259.24</c:v>
                </c:pt>
                <c:pt idx="224">
                  <c:v>111.73</c:v>
                </c:pt>
                <c:pt idx="225">
                  <c:v>172.99</c:v>
                </c:pt>
                <c:pt idx="226">
                  <c:v>166.16</c:v>
                </c:pt>
                <c:pt idx="227">
                  <c:v>176.24</c:v>
                </c:pt>
                <c:pt idx="228">
                  <c:v>224.33</c:v>
                </c:pt>
                <c:pt idx="229">
                  <c:v>234.54</c:v>
                </c:pt>
                <c:pt idx="230">
                  <c:v>255.84</c:v>
                </c:pt>
                <c:pt idx="231">
                  <c:v>148.86000000000001</c:v>
                </c:pt>
                <c:pt idx="232">
                  <c:v>72.709999999999994</c:v>
                </c:pt>
                <c:pt idx="233">
                  <c:v>154.87</c:v>
                </c:pt>
                <c:pt idx="234">
                  <c:v>131.57</c:v>
                </c:pt>
                <c:pt idx="235">
                  <c:v>190.75</c:v>
                </c:pt>
                <c:pt idx="236">
                  <c:v>426.94</c:v>
                </c:pt>
                <c:pt idx="237">
                  <c:v>257.33999999999997</c:v>
                </c:pt>
                <c:pt idx="238">
                  <c:v>267.20999999999998</c:v>
                </c:pt>
                <c:pt idx="239">
                  <c:v>194.95</c:v>
                </c:pt>
                <c:pt idx="240">
                  <c:v>173.84</c:v>
                </c:pt>
                <c:pt idx="241">
                  <c:v>286.44</c:v>
                </c:pt>
                <c:pt idx="242">
                  <c:v>236.46</c:v>
                </c:pt>
                <c:pt idx="243">
                  <c:v>359.37</c:v>
                </c:pt>
                <c:pt idx="244">
                  <c:v>279.43</c:v>
                </c:pt>
                <c:pt idx="245">
                  <c:v>258.14999999999998</c:v>
                </c:pt>
                <c:pt idx="246">
                  <c:v>168.26</c:v>
                </c:pt>
                <c:pt idx="247">
                  <c:v>118.65</c:v>
                </c:pt>
                <c:pt idx="248">
                  <c:v>344.17</c:v>
                </c:pt>
                <c:pt idx="249">
                  <c:v>99.71</c:v>
                </c:pt>
                <c:pt idx="250">
                  <c:v>217.58</c:v>
                </c:pt>
                <c:pt idx="251">
                  <c:v>316.7</c:v>
                </c:pt>
                <c:pt idx="252">
                  <c:v>296.35000000000002</c:v>
                </c:pt>
                <c:pt idx="253">
                  <c:v>303.81</c:v>
                </c:pt>
                <c:pt idx="254">
                  <c:v>122.01</c:v>
                </c:pt>
                <c:pt idx="255">
                  <c:v>210.18</c:v>
                </c:pt>
                <c:pt idx="256">
                  <c:v>282.41000000000003</c:v>
                </c:pt>
                <c:pt idx="257">
                  <c:v>241.84</c:v>
                </c:pt>
                <c:pt idx="258">
                  <c:v>283.93</c:v>
                </c:pt>
                <c:pt idx="259">
                  <c:v>268.07</c:v>
                </c:pt>
                <c:pt idx="260">
                  <c:v>199.86</c:v>
                </c:pt>
                <c:pt idx="261">
                  <c:v>170.86</c:v>
                </c:pt>
                <c:pt idx="262">
                  <c:v>207.51</c:v>
                </c:pt>
                <c:pt idx="263">
                  <c:v>231.93</c:v>
                </c:pt>
                <c:pt idx="264">
                  <c:v>189.67</c:v>
                </c:pt>
                <c:pt idx="265">
                  <c:v>263.12</c:v>
                </c:pt>
                <c:pt idx="266">
                  <c:v>192.48</c:v>
                </c:pt>
                <c:pt idx="267">
                  <c:v>184.66</c:v>
                </c:pt>
                <c:pt idx="268">
                  <c:v>197.87</c:v>
                </c:pt>
                <c:pt idx="269">
                  <c:v>139.01</c:v>
                </c:pt>
                <c:pt idx="270">
                  <c:v>235.12</c:v>
                </c:pt>
                <c:pt idx="271">
                  <c:v>165.07</c:v>
                </c:pt>
                <c:pt idx="272">
                  <c:v>209.51</c:v>
                </c:pt>
                <c:pt idx="273">
                  <c:v>293.13</c:v>
                </c:pt>
                <c:pt idx="274">
                  <c:v>321.73</c:v>
                </c:pt>
                <c:pt idx="275">
                  <c:v>650</c:v>
                </c:pt>
                <c:pt idx="276">
                  <c:v>425.61</c:v>
                </c:pt>
                <c:pt idx="277">
                  <c:v>262.39</c:v>
                </c:pt>
                <c:pt idx="278">
                  <c:v>283.64999999999998</c:v>
                </c:pt>
                <c:pt idx="279">
                  <c:v>191.97</c:v>
                </c:pt>
                <c:pt idx="280">
                  <c:v>190.54</c:v>
                </c:pt>
                <c:pt idx="281">
                  <c:v>242.75</c:v>
                </c:pt>
                <c:pt idx="282">
                  <c:v>650</c:v>
                </c:pt>
                <c:pt idx="283">
                  <c:v>276.35000000000002</c:v>
                </c:pt>
                <c:pt idx="284">
                  <c:v>265.8</c:v>
                </c:pt>
                <c:pt idx="285">
                  <c:v>176.02</c:v>
                </c:pt>
                <c:pt idx="286">
                  <c:v>242.54</c:v>
                </c:pt>
                <c:pt idx="287">
                  <c:v>188.71</c:v>
                </c:pt>
                <c:pt idx="288">
                  <c:v>264.08999999999997</c:v>
                </c:pt>
                <c:pt idx="289">
                  <c:v>293.60000000000002</c:v>
                </c:pt>
                <c:pt idx="290">
                  <c:v>242.15</c:v>
                </c:pt>
                <c:pt idx="291">
                  <c:v>284.82</c:v>
                </c:pt>
                <c:pt idx="292">
                  <c:v>174.97</c:v>
                </c:pt>
                <c:pt idx="293">
                  <c:v>188.7</c:v>
                </c:pt>
                <c:pt idx="294">
                  <c:v>143.68</c:v>
                </c:pt>
                <c:pt idx="295">
                  <c:v>187.53</c:v>
                </c:pt>
                <c:pt idx="296">
                  <c:v>140.44</c:v>
                </c:pt>
                <c:pt idx="297">
                  <c:v>156.74</c:v>
                </c:pt>
                <c:pt idx="298">
                  <c:v>159.25</c:v>
                </c:pt>
                <c:pt idx="299">
                  <c:v>387.15</c:v>
                </c:pt>
                <c:pt idx="300">
                  <c:v>218.62</c:v>
                </c:pt>
                <c:pt idx="301">
                  <c:v>205.92</c:v>
                </c:pt>
                <c:pt idx="302">
                  <c:v>339.78</c:v>
                </c:pt>
                <c:pt idx="303">
                  <c:v>184.17</c:v>
                </c:pt>
                <c:pt idx="304">
                  <c:v>167.21</c:v>
                </c:pt>
                <c:pt idx="305">
                  <c:v>151.24</c:v>
                </c:pt>
                <c:pt idx="306">
                  <c:v>226.97</c:v>
                </c:pt>
                <c:pt idx="307">
                  <c:v>181.53</c:v>
                </c:pt>
                <c:pt idx="308">
                  <c:v>160.16</c:v>
                </c:pt>
                <c:pt idx="309">
                  <c:v>325.32</c:v>
                </c:pt>
                <c:pt idx="310">
                  <c:v>163.27000000000001</c:v>
                </c:pt>
                <c:pt idx="311">
                  <c:v>184.63</c:v>
                </c:pt>
                <c:pt idx="312">
                  <c:v>433.37</c:v>
                </c:pt>
                <c:pt idx="313">
                  <c:v>191.1</c:v>
                </c:pt>
                <c:pt idx="314">
                  <c:v>266.95</c:v>
                </c:pt>
                <c:pt idx="315">
                  <c:v>212.34</c:v>
                </c:pt>
                <c:pt idx="316">
                  <c:v>132.28</c:v>
                </c:pt>
                <c:pt idx="317">
                  <c:v>224.95</c:v>
                </c:pt>
                <c:pt idx="318">
                  <c:v>237</c:v>
                </c:pt>
                <c:pt idx="319">
                  <c:v>182.35</c:v>
                </c:pt>
                <c:pt idx="320">
                  <c:v>238</c:v>
                </c:pt>
                <c:pt idx="321">
                  <c:v>328.8</c:v>
                </c:pt>
                <c:pt idx="322">
                  <c:v>178.98</c:v>
                </c:pt>
                <c:pt idx="323">
                  <c:v>227.55</c:v>
                </c:pt>
                <c:pt idx="324">
                  <c:v>258.2</c:v>
                </c:pt>
                <c:pt idx="325">
                  <c:v>475.18</c:v>
                </c:pt>
                <c:pt idx="326">
                  <c:v>362.68</c:v>
                </c:pt>
                <c:pt idx="327">
                  <c:v>324.43</c:v>
                </c:pt>
                <c:pt idx="328">
                  <c:v>174.9</c:v>
                </c:pt>
                <c:pt idx="329">
                  <c:v>132.91</c:v>
                </c:pt>
                <c:pt idx="330">
                  <c:v>139.87</c:v>
                </c:pt>
                <c:pt idx="331">
                  <c:v>116.14</c:v>
                </c:pt>
                <c:pt idx="332">
                  <c:v>99.83</c:v>
                </c:pt>
                <c:pt idx="333">
                  <c:v>115.36</c:v>
                </c:pt>
                <c:pt idx="334">
                  <c:v>236.93</c:v>
                </c:pt>
                <c:pt idx="335">
                  <c:v>241.61</c:v>
                </c:pt>
                <c:pt idx="336">
                  <c:v>339.95</c:v>
                </c:pt>
                <c:pt idx="337">
                  <c:v>194.51</c:v>
                </c:pt>
                <c:pt idx="338">
                  <c:v>182.64</c:v>
                </c:pt>
                <c:pt idx="339">
                  <c:v>100.04</c:v>
                </c:pt>
                <c:pt idx="340">
                  <c:v>225.36</c:v>
                </c:pt>
                <c:pt idx="341">
                  <c:v>267.60000000000002</c:v>
                </c:pt>
                <c:pt idx="342">
                  <c:v>425.63</c:v>
                </c:pt>
                <c:pt idx="343">
                  <c:v>147.08000000000001</c:v>
                </c:pt>
                <c:pt idx="344">
                  <c:v>224.8</c:v>
                </c:pt>
                <c:pt idx="345">
                  <c:v>181.92</c:v>
                </c:pt>
                <c:pt idx="346">
                  <c:v>241.58</c:v>
                </c:pt>
                <c:pt idx="347">
                  <c:v>199.03</c:v>
                </c:pt>
                <c:pt idx="348">
                  <c:v>234.82</c:v>
                </c:pt>
                <c:pt idx="349">
                  <c:v>359.96</c:v>
                </c:pt>
                <c:pt idx="350">
                  <c:v>239.37</c:v>
                </c:pt>
                <c:pt idx="351">
                  <c:v>328.53</c:v>
                </c:pt>
                <c:pt idx="352">
                  <c:v>224.45</c:v>
                </c:pt>
                <c:pt idx="353">
                  <c:v>280.12</c:v>
                </c:pt>
                <c:pt idx="354">
                  <c:v>263.43</c:v>
                </c:pt>
                <c:pt idx="355">
                  <c:v>253.71</c:v>
                </c:pt>
                <c:pt idx="356">
                  <c:v>265.73</c:v>
                </c:pt>
                <c:pt idx="357">
                  <c:v>263.08</c:v>
                </c:pt>
                <c:pt idx="358">
                  <c:v>314.73</c:v>
                </c:pt>
                <c:pt idx="359">
                  <c:v>233.95</c:v>
                </c:pt>
                <c:pt idx="360">
                  <c:v>278.91000000000003</c:v>
                </c:pt>
                <c:pt idx="361">
                  <c:v>124.32</c:v>
                </c:pt>
                <c:pt idx="362">
                  <c:v>153.53</c:v>
                </c:pt>
                <c:pt idx="363">
                  <c:v>131.6</c:v>
                </c:pt>
                <c:pt idx="364">
                  <c:v>128.72</c:v>
                </c:pt>
                <c:pt idx="365">
                  <c:v>242.72</c:v>
                </c:pt>
                <c:pt idx="366">
                  <c:v>264.72000000000003</c:v>
                </c:pt>
                <c:pt idx="367">
                  <c:v>379.82</c:v>
                </c:pt>
                <c:pt idx="368">
                  <c:v>189.83</c:v>
                </c:pt>
                <c:pt idx="369">
                  <c:v>295.13</c:v>
                </c:pt>
                <c:pt idx="370">
                  <c:v>254.81</c:v>
                </c:pt>
                <c:pt idx="371">
                  <c:v>189.54</c:v>
                </c:pt>
                <c:pt idx="372">
                  <c:v>283.69</c:v>
                </c:pt>
                <c:pt idx="373">
                  <c:v>251.22</c:v>
                </c:pt>
                <c:pt idx="374">
                  <c:v>199.86</c:v>
                </c:pt>
                <c:pt idx="375">
                  <c:v>345.61</c:v>
                </c:pt>
                <c:pt idx="376">
                  <c:v>332.26</c:v>
                </c:pt>
                <c:pt idx="377">
                  <c:v>308.99</c:v>
                </c:pt>
                <c:pt idx="378">
                  <c:v>166.64</c:v>
                </c:pt>
                <c:pt idx="379">
                  <c:v>252.73</c:v>
                </c:pt>
                <c:pt idx="380">
                  <c:v>185.59</c:v>
                </c:pt>
                <c:pt idx="381">
                  <c:v>229.31</c:v>
                </c:pt>
                <c:pt idx="382">
                  <c:v>364.77</c:v>
                </c:pt>
                <c:pt idx="383">
                  <c:v>161.13</c:v>
                </c:pt>
                <c:pt idx="384">
                  <c:v>140.91</c:v>
                </c:pt>
                <c:pt idx="385">
                  <c:v>248.77</c:v>
                </c:pt>
                <c:pt idx="386">
                  <c:v>253.72</c:v>
                </c:pt>
                <c:pt idx="387">
                  <c:v>213.14</c:v>
                </c:pt>
                <c:pt idx="388">
                  <c:v>259.14</c:v>
                </c:pt>
                <c:pt idx="389">
                  <c:v>241.78</c:v>
                </c:pt>
                <c:pt idx="390">
                  <c:v>106.23</c:v>
                </c:pt>
                <c:pt idx="391">
                  <c:v>219.73</c:v>
                </c:pt>
                <c:pt idx="392">
                  <c:v>255.38</c:v>
                </c:pt>
                <c:pt idx="393">
                  <c:v>181.53</c:v>
                </c:pt>
                <c:pt idx="394">
                  <c:v>244.11</c:v>
                </c:pt>
                <c:pt idx="395">
                  <c:v>174.47</c:v>
                </c:pt>
                <c:pt idx="396">
                  <c:v>114.02</c:v>
                </c:pt>
                <c:pt idx="397">
                  <c:v>141.69999999999999</c:v>
                </c:pt>
                <c:pt idx="398">
                  <c:v>261.39999999999998</c:v>
                </c:pt>
                <c:pt idx="399">
                  <c:v>211.3</c:v>
                </c:pt>
                <c:pt idx="400">
                  <c:v>339.37</c:v>
                </c:pt>
                <c:pt idx="401">
                  <c:v>400.95</c:v>
                </c:pt>
                <c:pt idx="402">
                  <c:v>318.58999999999997</c:v>
                </c:pt>
                <c:pt idx="403">
                  <c:v>251.28</c:v>
                </c:pt>
                <c:pt idx="404">
                  <c:v>237.38</c:v>
                </c:pt>
                <c:pt idx="405">
                  <c:v>126.3</c:v>
                </c:pt>
                <c:pt idx="406">
                  <c:v>162.41</c:v>
                </c:pt>
                <c:pt idx="407">
                  <c:v>235.23</c:v>
                </c:pt>
                <c:pt idx="408">
                  <c:v>392.53</c:v>
                </c:pt>
                <c:pt idx="409">
                  <c:v>240.9</c:v>
                </c:pt>
                <c:pt idx="410">
                  <c:v>132.22</c:v>
                </c:pt>
                <c:pt idx="411">
                  <c:v>535.52</c:v>
                </c:pt>
                <c:pt idx="412">
                  <c:v>235.66</c:v>
                </c:pt>
                <c:pt idx="413">
                  <c:v>270.61</c:v>
                </c:pt>
                <c:pt idx="414">
                  <c:v>193.94</c:v>
                </c:pt>
                <c:pt idx="415">
                  <c:v>389.41</c:v>
                </c:pt>
                <c:pt idx="416">
                  <c:v>187.85</c:v>
                </c:pt>
                <c:pt idx="417">
                  <c:v>84.18</c:v>
                </c:pt>
                <c:pt idx="418">
                  <c:v>162.49</c:v>
                </c:pt>
                <c:pt idx="419">
                  <c:v>226.26</c:v>
                </c:pt>
                <c:pt idx="420">
                  <c:v>235.58</c:v>
                </c:pt>
                <c:pt idx="421">
                  <c:v>64.05</c:v>
                </c:pt>
                <c:pt idx="422">
                  <c:v>156.44</c:v>
                </c:pt>
                <c:pt idx="423">
                  <c:v>100.91</c:v>
                </c:pt>
                <c:pt idx="424">
                  <c:v>237.05</c:v>
                </c:pt>
                <c:pt idx="425">
                  <c:v>221.7</c:v>
                </c:pt>
                <c:pt idx="426">
                  <c:v>225.8</c:v>
                </c:pt>
                <c:pt idx="427">
                  <c:v>180.32</c:v>
                </c:pt>
                <c:pt idx="428">
                  <c:v>373.41</c:v>
                </c:pt>
                <c:pt idx="429">
                  <c:v>178.81</c:v>
                </c:pt>
                <c:pt idx="430">
                  <c:v>81.760000000000005</c:v>
                </c:pt>
                <c:pt idx="431">
                  <c:v>125.45</c:v>
                </c:pt>
                <c:pt idx="432">
                  <c:v>258.92</c:v>
                </c:pt>
                <c:pt idx="433">
                  <c:v>202.08</c:v>
                </c:pt>
                <c:pt idx="434">
                  <c:v>409.65</c:v>
                </c:pt>
                <c:pt idx="435">
                  <c:v>148.13</c:v>
                </c:pt>
                <c:pt idx="436">
                  <c:v>164.96</c:v>
                </c:pt>
                <c:pt idx="437">
                  <c:v>194.6</c:v>
                </c:pt>
                <c:pt idx="438">
                  <c:v>210.96</c:v>
                </c:pt>
                <c:pt idx="439">
                  <c:v>320.45</c:v>
                </c:pt>
                <c:pt idx="440">
                  <c:v>314.10000000000002</c:v>
                </c:pt>
                <c:pt idx="441">
                  <c:v>325.73</c:v>
                </c:pt>
                <c:pt idx="442">
                  <c:v>199.6</c:v>
                </c:pt>
                <c:pt idx="443">
                  <c:v>129.49</c:v>
                </c:pt>
                <c:pt idx="444">
                  <c:v>174.56</c:v>
                </c:pt>
                <c:pt idx="445">
                  <c:v>146.1</c:v>
                </c:pt>
                <c:pt idx="446">
                  <c:v>83.82</c:v>
                </c:pt>
                <c:pt idx="447">
                  <c:v>116.39</c:v>
                </c:pt>
                <c:pt idx="448">
                  <c:v>214.36</c:v>
                </c:pt>
                <c:pt idx="449">
                  <c:v>301.48</c:v>
                </c:pt>
                <c:pt idx="450">
                  <c:v>129.57</c:v>
                </c:pt>
                <c:pt idx="451">
                  <c:v>309.42</c:v>
                </c:pt>
                <c:pt idx="452">
                  <c:v>200.79</c:v>
                </c:pt>
                <c:pt idx="453">
                  <c:v>246.29</c:v>
                </c:pt>
                <c:pt idx="454">
                  <c:v>347.64</c:v>
                </c:pt>
                <c:pt idx="455">
                  <c:v>263.20999999999998</c:v>
                </c:pt>
                <c:pt idx="456">
                  <c:v>189.82</c:v>
                </c:pt>
                <c:pt idx="457">
                  <c:v>204.86</c:v>
                </c:pt>
                <c:pt idx="458">
                  <c:v>303.31</c:v>
                </c:pt>
                <c:pt idx="459">
                  <c:v>272.68</c:v>
                </c:pt>
                <c:pt idx="460">
                  <c:v>140.34</c:v>
                </c:pt>
                <c:pt idx="461">
                  <c:v>138.41999999999999</c:v>
                </c:pt>
                <c:pt idx="462">
                  <c:v>212.16</c:v>
                </c:pt>
                <c:pt idx="463">
                  <c:v>215.7</c:v>
                </c:pt>
                <c:pt idx="464">
                  <c:v>207.45</c:v>
                </c:pt>
                <c:pt idx="465">
                  <c:v>203.35</c:v>
                </c:pt>
                <c:pt idx="466">
                  <c:v>196.84</c:v>
                </c:pt>
                <c:pt idx="467">
                  <c:v>105.01</c:v>
                </c:pt>
                <c:pt idx="468">
                  <c:v>238.89</c:v>
                </c:pt>
                <c:pt idx="469">
                  <c:v>310.24</c:v>
                </c:pt>
                <c:pt idx="470">
                  <c:v>257.81</c:v>
                </c:pt>
                <c:pt idx="471">
                  <c:v>181.75</c:v>
                </c:pt>
                <c:pt idx="472">
                  <c:v>333.6</c:v>
                </c:pt>
                <c:pt idx="473">
                  <c:v>152.74</c:v>
                </c:pt>
                <c:pt idx="474">
                  <c:v>278.12</c:v>
                </c:pt>
                <c:pt idx="475">
                  <c:v>291.77999999999997</c:v>
                </c:pt>
                <c:pt idx="476">
                  <c:v>511.95</c:v>
                </c:pt>
                <c:pt idx="477">
                  <c:v>251.59</c:v>
                </c:pt>
                <c:pt idx="478">
                  <c:v>202.45</c:v>
                </c:pt>
                <c:pt idx="479">
                  <c:v>260.89999999999998</c:v>
                </c:pt>
                <c:pt idx="480">
                  <c:v>330.11</c:v>
                </c:pt>
                <c:pt idx="481">
                  <c:v>465.29</c:v>
                </c:pt>
                <c:pt idx="482">
                  <c:v>505.45</c:v>
                </c:pt>
                <c:pt idx="483">
                  <c:v>380.91</c:v>
                </c:pt>
                <c:pt idx="484">
                  <c:v>406.39</c:v>
                </c:pt>
                <c:pt idx="485">
                  <c:v>319.3</c:v>
                </c:pt>
                <c:pt idx="486">
                  <c:v>302.83</c:v>
                </c:pt>
                <c:pt idx="487">
                  <c:v>228.32</c:v>
                </c:pt>
                <c:pt idx="488">
                  <c:v>325.24</c:v>
                </c:pt>
                <c:pt idx="489">
                  <c:v>282.14</c:v>
                </c:pt>
                <c:pt idx="490">
                  <c:v>310.91000000000003</c:v>
                </c:pt>
                <c:pt idx="491">
                  <c:v>384.07</c:v>
                </c:pt>
                <c:pt idx="492">
                  <c:v>316.56</c:v>
                </c:pt>
                <c:pt idx="493">
                  <c:v>156.47</c:v>
                </c:pt>
                <c:pt idx="494">
                  <c:v>141.94999999999999</c:v>
                </c:pt>
                <c:pt idx="495">
                  <c:v>227.57</c:v>
                </c:pt>
                <c:pt idx="496">
                  <c:v>248.31</c:v>
                </c:pt>
                <c:pt idx="497">
                  <c:v>102.37</c:v>
                </c:pt>
                <c:pt idx="498">
                  <c:v>314.66000000000003</c:v>
                </c:pt>
                <c:pt idx="499">
                  <c:v>320.27</c:v>
                </c:pt>
                <c:pt idx="500">
                  <c:v>104.9</c:v>
                </c:pt>
                <c:pt idx="501">
                  <c:v>246.77</c:v>
                </c:pt>
                <c:pt idx="502">
                  <c:v>226.35</c:v>
                </c:pt>
                <c:pt idx="503">
                  <c:v>212.8</c:v>
                </c:pt>
                <c:pt idx="504">
                  <c:v>404.63</c:v>
                </c:pt>
                <c:pt idx="505">
                  <c:v>288.64999999999998</c:v>
                </c:pt>
                <c:pt idx="506">
                  <c:v>320.54000000000002</c:v>
                </c:pt>
                <c:pt idx="507">
                  <c:v>220.4</c:v>
                </c:pt>
                <c:pt idx="508">
                  <c:v>109.96</c:v>
                </c:pt>
                <c:pt idx="509">
                  <c:v>191.38</c:v>
                </c:pt>
                <c:pt idx="510">
                  <c:v>180.77</c:v>
                </c:pt>
                <c:pt idx="511">
                  <c:v>187.21</c:v>
                </c:pt>
                <c:pt idx="512">
                  <c:v>650</c:v>
                </c:pt>
                <c:pt idx="513">
                  <c:v>196.32</c:v>
                </c:pt>
                <c:pt idx="514">
                  <c:v>342.21</c:v>
                </c:pt>
                <c:pt idx="515">
                  <c:v>341.46</c:v>
                </c:pt>
                <c:pt idx="516">
                  <c:v>246.41</c:v>
                </c:pt>
                <c:pt idx="517">
                  <c:v>179.14</c:v>
                </c:pt>
                <c:pt idx="518">
                  <c:v>190.04</c:v>
                </c:pt>
                <c:pt idx="519">
                  <c:v>211.04</c:v>
                </c:pt>
                <c:pt idx="520">
                  <c:v>258.39</c:v>
                </c:pt>
                <c:pt idx="521">
                  <c:v>169.97</c:v>
                </c:pt>
                <c:pt idx="522">
                  <c:v>149.33000000000001</c:v>
                </c:pt>
                <c:pt idx="523">
                  <c:v>217.28</c:v>
                </c:pt>
                <c:pt idx="524">
                  <c:v>494.63</c:v>
                </c:pt>
                <c:pt idx="525">
                  <c:v>314.33999999999997</c:v>
                </c:pt>
                <c:pt idx="526">
                  <c:v>338.36</c:v>
                </c:pt>
                <c:pt idx="527">
                  <c:v>272.27999999999997</c:v>
                </c:pt>
                <c:pt idx="528">
                  <c:v>387.85</c:v>
                </c:pt>
                <c:pt idx="529">
                  <c:v>221.2</c:v>
                </c:pt>
                <c:pt idx="530">
                  <c:v>141.12</c:v>
                </c:pt>
                <c:pt idx="531">
                  <c:v>222.34</c:v>
                </c:pt>
                <c:pt idx="532">
                  <c:v>256.52999999999997</c:v>
                </c:pt>
                <c:pt idx="533">
                  <c:v>119</c:v>
                </c:pt>
                <c:pt idx="534">
                  <c:v>263.83</c:v>
                </c:pt>
                <c:pt idx="535">
                  <c:v>285.91000000000003</c:v>
                </c:pt>
                <c:pt idx="536">
                  <c:v>272.76</c:v>
                </c:pt>
                <c:pt idx="537">
                  <c:v>231.94</c:v>
                </c:pt>
                <c:pt idx="538">
                  <c:v>97.83</c:v>
                </c:pt>
                <c:pt idx="539">
                  <c:v>153.19999999999999</c:v>
                </c:pt>
                <c:pt idx="540">
                  <c:v>184.54</c:v>
                </c:pt>
                <c:pt idx="541">
                  <c:v>209.95</c:v>
                </c:pt>
                <c:pt idx="542">
                  <c:v>247.74</c:v>
                </c:pt>
                <c:pt idx="543">
                  <c:v>252.19</c:v>
                </c:pt>
                <c:pt idx="544">
                  <c:v>178.74</c:v>
                </c:pt>
                <c:pt idx="545">
                  <c:v>134.5</c:v>
                </c:pt>
                <c:pt idx="546">
                  <c:v>239.65</c:v>
                </c:pt>
                <c:pt idx="547">
                  <c:v>370.31</c:v>
                </c:pt>
                <c:pt idx="548">
                  <c:v>206.77</c:v>
                </c:pt>
                <c:pt idx="549">
                  <c:v>89.48</c:v>
                </c:pt>
                <c:pt idx="550">
                  <c:v>107.19</c:v>
                </c:pt>
                <c:pt idx="551">
                  <c:v>146.16</c:v>
                </c:pt>
                <c:pt idx="552">
                  <c:v>179.87</c:v>
                </c:pt>
                <c:pt idx="553">
                  <c:v>207.02</c:v>
                </c:pt>
                <c:pt idx="554">
                  <c:v>228.67</c:v>
                </c:pt>
                <c:pt idx="555">
                  <c:v>135.97999999999999</c:v>
                </c:pt>
                <c:pt idx="556">
                  <c:v>137.97999999999999</c:v>
                </c:pt>
                <c:pt idx="557">
                  <c:v>112</c:v>
                </c:pt>
                <c:pt idx="558">
                  <c:v>128.79</c:v>
                </c:pt>
                <c:pt idx="559">
                  <c:v>176.31</c:v>
                </c:pt>
                <c:pt idx="560">
                  <c:v>346.97</c:v>
                </c:pt>
                <c:pt idx="561">
                  <c:v>251.06</c:v>
                </c:pt>
                <c:pt idx="562">
                  <c:v>213.83</c:v>
                </c:pt>
                <c:pt idx="563">
                  <c:v>243.07</c:v>
                </c:pt>
                <c:pt idx="564">
                  <c:v>103.66</c:v>
                </c:pt>
                <c:pt idx="565">
                  <c:v>190.78</c:v>
                </c:pt>
                <c:pt idx="566">
                  <c:v>233.3</c:v>
                </c:pt>
                <c:pt idx="567">
                  <c:v>177.15</c:v>
                </c:pt>
                <c:pt idx="568">
                  <c:v>262.94</c:v>
                </c:pt>
                <c:pt idx="569">
                  <c:v>379.08</c:v>
                </c:pt>
                <c:pt idx="570">
                  <c:v>192.94</c:v>
                </c:pt>
                <c:pt idx="571">
                  <c:v>217.56</c:v>
                </c:pt>
                <c:pt idx="572">
                  <c:v>94.17</c:v>
                </c:pt>
                <c:pt idx="573">
                  <c:v>152.11000000000001</c:v>
                </c:pt>
                <c:pt idx="574">
                  <c:v>266.51</c:v>
                </c:pt>
                <c:pt idx="575">
                  <c:v>257.61</c:v>
                </c:pt>
                <c:pt idx="576">
                  <c:v>187.83</c:v>
                </c:pt>
                <c:pt idx="577">
                  <c:v>189.18</c:v>
                </c:pt>
                <c:pt idx="578">
                  <c:v>316.70999999999998</c:v>
                </c:pt>
                <c:pt idx="579">
                  <c:v>199.88</c:v>
                </c:pt>
                <c:pt idx="580">
                  <c:v>191.8</c:v>
                </c:pt>
                <c:pt idx="581">
                  <c:v>181.53</c:v>
                </c:pt>
                <c:pt idx="582">
                  <c:v>354.96</c:v>
                </c:pt>
                <c:pt idx="583">
                  <c:v>592.17999999999995</c:v>
                </c:pt>
                <c:pt idx="584">
                  <c:v>235.65</c:v>
                </c:pt>
                <c:pt idx="585">
                  <c:v>284.24</c:v>
                </c:pt>
                <c:pt idx="586">
                  <c:v>112.97</c:v>
                </c:pt>
                <c:pt idx="587">
                  <c:v>291.64999999999998</c:v>
                </c:pt>
                <c:pt idx="588">
                  <c:v>260.47000000000003</c:v>
                </c:pt>
                <c:pt idx="589">
                  <c:v>163.78</c:v>
                </c:pt>
                <c:pt idx="590">
                  <c:v>203.74</c:v>
                </c:pt>
                <c:pt idx="591">
                  <c:v>211.92</c:v>
                </c:pt>
                <c:pt idx="592">
                  <c:v>154.71</c:v>
                </c:pt>
                <c:pt idx="593">
                  <c:v>148.21</c:v>
                </c:pt>
                <c:pt idx="594">
                  <c:v>188.32</c:v>
                </c:pt>
                <c:pt idx="595">
                  <c:v>279.95999999999998</c:v>
                </c:pt>
                <c:pt idx="596">
                  <c:v>218.25</c:v>
                </c:pt>
                <c:pt idx="597">
                  <c:v>233.15</c:v>
                </c:pt>
                <c:pt idx="598">
                  <c:v>260.77</c:v>
                </c:pt>
                <c:pt idx="599">
                  <c:v>247.33</c:v>
                </c:pt>
                <c:pt idx="600">
                  <c:v>319.26</c:v>
                </c:pt>
                <c:pt idx="601">
                  <c:v>335.67</c:v>
                </c:pt>
                <c:pt idx="602">
                  <c:v>196.47</c:v>
                </c:pt>
                <c:pt idx="603">
                  <c:v>154.33000000000001</c:v>
                </c:pt>
                <c:pt idx="604">
                  <c:v>199.89</c:v>
                </c:pt>
                <c:pt idx="605">
                  <c:v>172.98</c:v>
                </c:pt>
                <c:pt idx="606">
                  <c:v>342.36</c:v>
                </c:pt>
                <c:pt idx="607">
                  <c:v>180.24</c:v>
                </c:pt>
                <c:pt idx="608">
                  <c:v>165.87</c:v>
                </c:pt>
                <c:pt idx="609">
                  <c:v>257.07</c:v>
                </c:pt>
                <c:pt idx="610">
                  <c:v>360.95</c:v>
                </c:pt>
                <c:pt idx="611">
                  <c:v>246.84</c:v>
                </c:pt>
                <c:pt idx="612">
                  <c:v>357.01</c:v>
                </c:pt>
                <c:pt idx="613">
                  <c:v>291.58</c:v>
                </c:pt>
                <c:pt idx="614">
                  <c:v>146.96</c:v>
                </c:pt>
                <c:pt idx="615">
                  <c:v>207.79</c:v>
                </c:pt>
                <c:pt idx="616">
                  <c:v>173.61</c:v>
                </c:pt>
                <c:pt idx="617">
                  <c:v>278.77</c:v>
                </c:pt>
                <c:pt idx="618">
                  <c:v>236.21</c:v>
                </c:pt>
                <c:pt idx="619">
                  <c:v>171.13</c:v>
                </c:pt>
                <c:pt idx="620">
                  <c:v>118.49</c:v>
                </c:pt>
                <c:pt idx="621">
                  <c:v>172.1</c:v>
                </c:pt>
                <c:pt idx="622">
                  <c:v>143.53</c:v>
                </c:pt>
                <c:pt idx="623">
                  <c:v>339.26</c:v>
                </c:pt>
                <c:pt idx="624">
                  <c:v>134.33000000000001</c:v>
                </c:pt>
                <c:pt idx="625">
                  <c:v>199.95</c:v>
                </c:pt>
                <c:pt idx="626">
                  <c:v>628.76</c:v>
                </c:pt>
                <c:pt idx="627">
                  <c:v>367.2</c:v>
                </c:pt>
                <c:pt idx="628">
                  <c:v>280.99</c:v>
                </c:pt>
                <c:pt idx="629">
                  <c:v>249.97</c:v>
                </c:pt>
                <c:pt idx="630">
                  <c:v>191.47</c:v>
                </c:pt>
                <c:pt idx="631">
                  <c:v>405.97</c:v>
                </c:pt>
                <c:pt idx="632">
                  <c:v>168.71</c:v>
                </c:pt>
                <c:pt idx="633">
                  <c:v>230.94</c:v>
                </c:pt>
                <c:pt idx="634">
                  <c:v>175.62</c:v>
                </c:pt>
                <c:pt idx="635">
                  <c:v>153.16</c:v>
                </c:pt>
                <c:pt idx="636">
                  <c:v>294.2</c:v>
                </c:pt>
                <c:pt idx="637">
                  <c:v>199.66</c:v>
                </c:pt>
                <c:pt idx="638">
                  <c:v>231.15</c:v>
                </c:pt>
                <c:pt idx="639">
                  <c:v>136.94999999999999</c:v>
                </c:pt>
                <c:pt idx="640">
                  <c:v>298.37</c:v>
                </c:pt>
                <c:pt idx="641">
                  <c:v>315.73</c:v>
                </c:pt>
                <c:pt idx="642">
                  <c:v>247.96</c:v>
                </c:pt>
                <c:pt idx="643">
                  <c:v>170.82</c:v>
                </c:pt>
                <c:pt idx="644">
                  <c:v>208.03</c:v>
                </c:pt>
                <c:pt idx="645">
                  <c:v>319.29000000000002</c:v>
                </c:pt>
                <c:pt idx="646">
                  <c:v>107.29</c:v>
                </c:pt>
                <c:pt idx="647">
                  <c:v>214.15</c:v>
                </c:pt>
                <c:pt idx="648">
                  <c:v>252.45</c:v>
                </c:pt>
                <c:pt idx="649">
                  <c:v>184.08</c:v>
                </c:pt>
                <c:pt idx="650">
                  <c:v>341.31</c:v>
                </c:pt>
                <c:pt idx="651">
                  <c:v>223.71</c:v>
                </c:pt>
                <c:pt idx="652">
                  <c:v>201.82</c:v>
                </c:pt>
                <c:pt idx="653">
                  <c:v>186.07</c:v>
                </c:pt>
                <c:pt idx="654">
                  <c:v>187.77</c:v>
                </c:pt>
                <c:pt idx="655">
                  <c:v>178.36</c:v>
                </c:pt>
                <c:pt idx="656">
                  <c:v>309.95999999999998</c:v>
                </c:pt>
                <c:pt idx="657">
                  <c:v>241.37</c:v>
                </c:pt>
                <c:pt idx="658">
                  <c:v>394.82</c:v>
                </c:pt>
                <c:pt idx="659">
                  <c:v>209.86</c:v>
                </c:pt>
                <c:pt idx="660">
                  <c:v>135.66999999999999</c:v>
                </c:pt>
                <c:pt idx="661">
                  <c:v>244.27</c:v>
                </c:pt>
                <c:pt idx="662">
                  <c:v>259.61</c:v>
                </c:pt>
                <c:pt idx="663">
                  <c:v>178.77</c:v>
                </c:pt>
                <c:pt idx="664">
                  <c:v>223.66</c:v>
                </c:pt>
                <c:pt idx="665">
                  <c:v>278.55</c:v>
                </c:pt>
                <c:pt idx="666">
                  <c:v>303.31</c:v>
                </c:pt>
                <c:pt idx="667">
                  <c:v>203.46</c:v>
                </c:pt>
                <c:pt idx="668">
                  <c:v>282.5</c:v>
                </c:pt>
                <c:pt idx="669">
                  <c:v>204.57</c:v>
                </c:pt>
                <c:pt idx="670">
                  <c:v>352.33</c:v>
                </c:pt>
                <c:pt idx="671">
                  <c:v>196.41</c:v>
                </c:pt>
                <c:pt idx="672">
                  <c:v>165.29</c:v>
                </c:pt>
                <c:pt idx="673">
                  <c:v>175.15</c:v>
                </c:pt>
                <c:pt idx="674">
                  <c:v>288.36</c:v>
                </c:pt>
                <c:pt idx="675">
                  <c:v>132.41999999999999</c:v>
                </c:pt>
                <c:pt idx="676">
                  <c:v>148.05000000000001</c:v>
                </c:pt>
                <c:pt idx="677">
                  <c:v>221.49</c:v>
                </c:pt>
                <c:pt idx="678">
                  <c:v>146.11000000000001</c:v>
                </c:pt>
                <c:pt idx="679">
                  <c:v>200.15</c:v>
                </c:pt>
                <c:pt idx="680">
                  <c:v>369.14</c:v>
                </c:pt>
                <c:pt idx="681">
                  <c:v>197.14</c:v>
                </c:pt>
                <c:pt idx="682">
                  <c:v>104.39</c:v>
                </c:pt>
                <c:pt idx="683">
                  <c:v>170.78</c:v>
                </c:pt>
                <c:pt idx="684">
                  <c:v>292.69</c:v>
                </c:pt>
                <c:pt idx="685">
                  <c:v>163.46</c:v>
                </c:pt>
                <c:pt idx="686">
                  <c:v>161.94999999999999</c:v>
                </c:pt>
                <c:pt idx="687">
                  <c:v>164.17</c:v>
                </c:pt>
                <c:pt idx="688">
                  <c:v>180.4</c:v>
                </c:pt>
                <c:pt idx="689">
                  <c:v>224.21</c:v>
                </c:pt>
                <c:pt idx="690">
                  <c:v>321.43</c:v>
                </c:pt>
                <c:pt idx="691">
                  <c:v>252.6</c:v>
                </c:pt>
                <c:pt idx="692">
                  <c:v>289.13</c:v>
                </c:pt>
                <c:pt idx="693">
                  <c:v>144.27000000000001</c:v>
                </c:pt>
                <c:pt idx="694">
                  <c:v>312.38</c:v>
                </c:pt>
                <c:pt idx="695">
                  <c:v>240.96</c:v>
                </c:pt>
                <c:pt idx="696">
                  <c:v>292.98</c:v>
                </c:pt>
                <c:pt idx="697">
                  <c:v>271.5</c:v>
                </c:pt>
                <c:pt idx="698">
                  <c:v>127.51</c:v>
                </c:pt>
                <c:pt idx="699">
                  <c:v>270.08</c:v>
                </c:pt>
                <c:pt idx="700">
                  <c:v>308.24</c:v>
                </c:pt>
                <c:pt idx="701">
                  <c:v>278.23</c:v>
                </c:pt>
                <c:pt idx="702">
                  <c:v>170.92</c:v>
                </c:pt>
                <c:pt idx="703">
                  <c:v>433.98</c:v>
                </c:pt>
                <c:pt idx="704">
                  <c:v>266.18</c:v>
                </c:pt>
                <c:pt idx="705">
                  <c:v>129.11000000000001</c:v>
                </c:pt>
                <c:pt idx="706">
                  <c:v>138.97999999999999</c:v>
                </c:pt>
                <c:pt idx="707">
                  <c:v>164.12</c:v>
                </c:pt>
                <c:pt idx="708">
                  <c:v>152.87</c:v>
                </c:pt>
                <c:pt idx="709">
                  <c:v>248.35</c:v>
                </c:pt>
                <c:pt idx="710">
                  <c:v>100.78</c:v>
                </c:pt>
                <c:pt idx="711">
                  <c:v>245.3</c:v>
                </c:pt>
                <c:pt idx="712">
                  <c:v>157.86000000000001</c:v>
                </c:pt>
                <c:pt idx="713">
                  <c:v>230.15</c:v>
                </c:pt>
                <c:pt idx="714">
                  <c:v>87.96</c:v>
                </c:pt>
                <c:pt idx="715">
                  <c:v>112.99</c:v>
                </c:pt>
                <c:pt idx="716">
                  <c:v>160.27000000000001</c:v>
                </c:pt>
                <c:pt idx="717">
                  <c:v>325.73</c:v>
                </c:pt>
                <c:pt idx="718">
                  <c:v>211.23</c:v>
                </c:pt>
                <c:pt idx="719">
                  <c:v>208.01</c:v>
                </c:pt>
                <c:pt idx="720">
                  <c:v>181.79</c:v>
                </c:pt>
                <c:pt idx="721">
                  <c:v>328.28</c:v>
                </c:pt>
                <c:pt idx="722">
                  <c:v>178.48</c:v>
                </c:pt>
                <c:pt idx="723">
                  <c:v>259.86</c:v>
                </c:pt>
                <c:pt idx="724">
                  <c:v>308.94</c:v>
                </c:pt>
                <c:pt idx="725">
                  <c:v>76.819999999999993</c:v>
                </c:pt>
                <c:pt idx="726">
                  <c:v>223.38</c:v>
                </c:pt>
                <c:pt idx="727">
                  <c:v>255.23</c:v>
                </c:pt>
                <c:pt idx="728">
                  <c:v>303.81</c:v>
                </c:pt>
                <c:pt idx="729">
                  <c:v>183.4</c:v>
                </c:pt>
                <c:pt idx="730">
                  <c:v>242.87</c:v>
                </c:pt>
                <c:pt idx="731">
                  <c:v>301.91000000000003</c:v>
                </c:pt>
                <c:pt idx="732">
                  <c:v>210.13</c:v>
                </c:pt>
                <c:pt idx="733">
                  <c:v>221.3</c:v>
                </c:pt>
                <c:pt idx="734">
                  <c:v>186.63</c:v>
                </c:pt>
                <c:pt idx="735">
                  <c:v>266.94</c:v>
                </c:pt>
                <c:pt idx="736">
                  <c:v>236.41</c:v>
                </c:pt>
                <c:pt idx="737">
                  <c:v>391.18</c:v>
                </c:pt>
                <c:pt idx="738">
                  <c:v>151.38999999999999</c:v>
                </c:pt>
                <c:pt idx="739">
                  <c:v>189.8</c:v>
                </c:pt>
                <c:pt idx="740">
                  <c:v>378.39</c:v>
                </c:pt>
                <c:pt idx="741">
                  <c:v>357.36</c:v>
                </c:pt>
                <c:pt idx="742">
                  <c:v>177.17</c:v>
                </c:pt>
                <c:pt idx="743">
                  <c:v>176.1</c:v>
                </c:pt>
                <c:pt idx="744">
                  <c:v>366.76</c:v>
                </c:pt>
                <c:pt idx="745">
                  <c:v>165</c:v>
                </c:pt>
                <c:pt idx="746">
                  <c:v>185</c:v>
                </c:pt>
                <c:pt idx="747">
                  <c:v>185.82</c:v>
                </c:pt>
                <c:pt idx="748">
                  <c:v>292.48</c:v>
                </c:pt>
                <c:pt idx="749">
                  <c:v>279.13</c:v>
                </c:pt>
                <c:pt idx="750">
                  <c:v>197.8</c:v>
                </c:pt>
                <c:pt idx="751">
                  <c:v>198.98</c:v>
                </c:pt>
                <c:pt idx="752">
                  <c:v>135.1</c:v>
                </c:pt>
                <c:pt idx="753">
                  <c:v>159.37</c:v>
                </c:pt>
                <c:pt idx="754">
                  <c:v>225.54</c:v>
                </c:pt>
                <c:pt idx="755">
                  <c:v>423.06</c:v>
                </c:pt>
                <c:pt idx="756">
                  <c:v>266.85000000000002</c:v>
                </c:pt>
                <c:pt idx="757">
                  <c:v>227.31</c:v>
                </c:pt>
                <c:pt idx="758">
                  <c:v>158.51</c:v>
                </c:pt>
                <c:pt idx="759">
                  <c:v>127.24</c:v>
                </c:pt>
                <c:pt idx="760">
                  <c:v>262.58999999999997</c:v>
                </c:pt>
                <c:pt idx="761">
                  <c:v>207.32</c:v>
                </c:pt>
                <c:pt idx="762">
                  <c:v>318.06</c:v>
                </c:pt>
                <c:pt idx="763">
                  <c:v>272.51</c:v>
                </c:pt>
                <c:pt idx="764">
                  <c:v>197.63</c:v>
                </c:pt>
                <c:pt idx="765">
                  <c:v>246.7</c:v>
                </c:pt>
                <c:pt idx="766">
                  <c:v>474.52</c:v>
                </c:pt>
                <c:pt idx="767">
                  <c:v>329.09</c:v>
                </c:pt>
                <c:pt idx="768">
                  <c:v>244.64</c:v>
                </c:pt>
                <c:pt idx="769">
                  <c:v>361.18</c:v>
                </c:pt>
                <c:pt idx="770">
                  <c:v>363.8</c:v>
                </c:pt>
                <c:pt idx="771">
                  <c:v>173.68</c:v>
                </c:pt>
                <c:pt idx="772">
                  <c:v>145.02000000000001</c:v>
                </c:pt>
                <c:pt idx="773">
                  <c:v>176.52</c:v>
                </c:pt>
                <c:pt idx="774">
                  <c:v>118.19</c:v>
                </c:pt>
                <c:pt idx="775">
                  <c:v>272.85000000000002</c:v>
                </c:pt>
                <c:pt idx="776">
                  <c:v>362.26</c:v>
                </c:pt>
                <c:pt idx="777">
                  <c:v>362.65</c:v>
                </c:pt>
                <c:pt idx="778">
                  <c:v>227.87</c:v>
                </c:pt>
                <c:pt idx="779">
                  <c:v>179.16</c:v>
                </c:pt>
                <c:pt idx="780">
                  <c:v>281.60000000000002</c:v>
                </c:pt>
                <c:pt idx="781">
                  <c:v>226.21</c:v>
                </c:pt>
                <c:pt idx="782">
                  <c:v>275.27</c:v>
                </c:pt>
                <c:pt idx="783">
                  <c:v>341.87</c:v>
                </c:pt>
                <c:pt idx="784">
                  <c:v>180.85</c:v>
                </c:pt>
                <c:pt idx="785">
                  <c:v>152.19</c:v>
                </c:pt>
                <c:pt idx="786">
                  <c:v>155.75</c:v>
                </c:pt>
                <c:pt idx="787">
                  <c:v>299.31</c:v>
                </c:pt>
                <c:pt idx="788">
                  <c:v>182.19</c:v>
                </c:pt>
                <c:pt idx="789">
                  <c:v>310.95999999999998</c:v>
                </c:pt>
                <c:pt idx="790">
                  <c:v>188.08</c:v>
                </c:pt>
                <c:pt idx="791">
                  <c:v>151.47</c:v>
                </c:pt>
                <c:pt idx="792">
                  <c:v>208.63</c:v>
                </c:pt>
                <c:pt idx="793">
                  <c:v>184.33</c:v>
                </c:pt>
                <c:pt idx="794">
                  <c:v>260.64999999999998</c:v>
                </c:pt>
                <c:pt idx="795">
                  <c:v>158.9</c:v>
                </c:pt>
                <c:pt idx="796">
                  <c:v>191.75</c:v>
                </c:pt>
                <c:pt idx="797">
                  <c:v>245.73</c:v>
                </c:pt>
                <c:pt idx="798">
                  <c:v>320.67</c:v>
                </c:pt>
                <c:pt idx="799">
                  <c:v>559.89</c:v>
                </c:pt>
                <c:pt idx="800">
                  <c:v>291.57</c:v>
                </c:pt>
                <c:pt idx="801">
                  <c:v>345.19</c:v>
                </c:pt>
                <c:pt idx="802">
                  <c:v>118.8</c:v>
                </c:pt>
                <c:pt idx="803">
                  <c:v>242.94</c:v>
                </c:pt>
                <c:pt idx="804">
                  <c:v>133.19999999999999</c:v>
                </c:pt>
                <c:pt idx="805">
                  <c:v>314.31</c:v>
                </c:pt>
                <c:pt idx="806">
                  <c:v>306.02999999999997</c:v>
                </c:pt>
                <c:pt idx="807">
                  <c:v>190.17</c:v>
                </c:pt>
                <c:pt idx="808">
                  <c:v>384.08</c:v>
                </c:pt>
                <c:pt idx="809">
                  <c:v>235.7</c:v>
                </c:pt>
                <c:pt idx="810">
                  <c:v>134.32</c:v>
                </c:pt>
                <c:pt idx="811">
                  <c:v>256.02999999999997</c:v>
                </c:pt>
                <c:pt idx="812">
                  <c:v>251.53</c:v>
                </c:pt>
                <c:pt idx="813">
                  <c:v>345.55</c:v>
                </c:pt>
                <c:pt idx="814">
                  <c:v>179.24</c:v>
                </c:pt>
                <c:pt idx="815">
                  <c:v>292.72000000000003</c:v>
                </c:pt>
                <c:pt idx="816">
                  <c:v>244.08</c:v>
                </c:pt>
                <c:pt idx="817">
                  <c:v>217.67</c:v>
                </c:pt>
                <c:pt idx="818">
                  <c:v>229.5</c:v>
                </c:pt>
                <c:pt idx="819">
                  <c:v>117.2</c:v>
                </c:pt>
                <c:pt idx="820">
                  <c:v>184.6</c:v>
                </c:pt>
                <c:pt idx="821">
                  <c:v>251.9</c:v>
                </c:pt>
                <c:pt idx="822">
                  <c:v>200.98</c:v>
                </c:pt>
                <c:pt idx="823">
                  <c:v>168.69</c:v>
                </c:pt>
                <c:pt idx="824">
                  <c:v>183.2</c:v>
                </c:pt>
                <c:pt idx="825">
                  <c:v>338.36</c:v>
                </c:pt>
                <c:pt idx="826">
                  <c:v>207.13</c:v>
                </c:pt>
                <c:pt idx="827">
                  <c:v>249.86</c:v>
                </c:pt>
                <c:pt idx="828">
                  <c:v>125.7</c:v>
                </c:pt>
                <c:pt idx="829">
                  <c:v>130.54</c:v>
                </c:pt>
                <c:pt idx="830">
                  <c:v>238.64</c:v>
                </c:pt>
                <c:pt idx="831">
                  <c:v>204.02</c:v>
                </c:pt>
                <c:pt idx="832">
                  <c:v>197.01</c:v>
                </c:pt>
                <c:pt idx="833">
                  <c:v>177.58</c:v>
                </c:pt>
                <c:pt idx="834">
                  <c:v>184.42</c:v>
                </c:pt>
                <c:pt idx="835">
                  <c:v>199.21</c:v>
                </c:pt>
                <c:pt idx="836">
                  <c:v>228.83</c:v>
                </c:pt>
                <c:pt idx="837">
                  <c:v>403.34</c:v>
                </c:pt>
                <c:pt idx="838">
                  <c:v>234.86</c:v>
                </c:pt>
                <c:pt idx="839">
                  <c:v>331.61</c:v>
                </c:pt>
                <c:pt idx="840">
                  <c:v>261.27999999999997</c:v>
                </c:pt>
                <c:pt idx="841">
                  <c:v>188.77</c:v>
                </c:pt>
                <c:pt idx="842">
                  <c:v>224.89</c:v>
                </c:pt>
                <c:pt idx="843">
                  <c:v>174.53</c:v>
                </c:pt>
                <c:pt idx="844">
                  <c:v>113.91</c:v>
                </c:pt>
                <c:pt idx="845">
                  <c:v>161.91999999999999</c:v>
                </c:pt>
                <c:pt idx="846">
                  <c:v>330.16</c:v>
                </c:pt>
                <c:pt idx="847">
                  <c:v>171.11</c:v>
                </c:pt>
                <c:pt idx="848">
                  <c:v>262.82</c:v>
                </c:pt>
                <c:pt idx="849">
                  <c:v>175.73</c:v>
                </c:pt>
                <c:pt idx="850">
                  <c:v>289.68</c:v>
                </c:pt>
                <c:pt idx="851">
                  <c:v>138.61000000000001</c:v>
                </c:pt>
                <c:pt idx="852">
                  <c:v>249.4</c:v>
                </c:pt>
                <c:pt idx="853">
                  <c:v>138.27000000000001</c:v>
                </c:pt>
                <c:pt idx="854">
                  <c:v>185.34</c:v>
                </c:pt>
                <c:pt idx="855">
                  <c:v>147.15</c:v>
                </c:pt>
                <c:pt idx="856">
                  <c:v>312.99</c:v>
                </c:pt>
                <c:pt idx="857">
                  <c:v>337.03</c:v>
                </c:pt>
                <c:pt idx="858">
                  <c:v>302.75</c:v>
                </c:pt>
                <c:pt idx="859">
                  <c:v>209.22</c:v>
                </c:pt>
                <c:pt idx="860">
                  <c:v>350.11</c:v>
                </c:pt>
                <c:pt idx="861">
                  <c:v>177.92</c:v>
                </c:pt>
                <c:pt idx="862">
                  <c:v>213.22</c:v>
                </c:pt>
                <c:pt idx="863">
                  <c:v>207.8</c:v>
                </c:pt>
                <c:pt idx="864">
                  <c:v>117.81</c:v>
                </c:pt>
                <c:pt idx="865">
                  <c:v>134.04</c:v>
                </c:pt>
                <c:pt idx="866">
                  <c:v>197.22</c:v>
                </c:pt>
                <c:pt idx="867">
                  <c:v>219.57</c:v>
                </c:pt>
                <c:pt idx="868">
                  <c:v>183.01</c:v>
                </c:pt>
                <c:pt idx="869">
                  <c:v>166.32</c:v>
                </c:pt>
                <c:pt idx="870">
                  <c:v>284.97000000000003</c:v>
                </c:pt>
                <c:pt idx="871">
                  <c:v>361.2</c:v>
                </c:pt>
                <c:pt idx="872">
                  <c:v>269.77</c:v>
                </c:pt>
                <c:pt idx="873">
                  <c:v>268.83</c:v>
                </c:pt>
                <c:pt idx="874">
                  <c:v>396.38</c:v>
                </c:pt>
                <c:pt idx="875">
                  <c:v>329.24</c:v>
                </c:pt>
                <c:pt idx="876">
                  <c:v>291.07</c:v>
                </c:pt>
                <c:pt idx="877">
                  <c:v>173.87</c:v>
                </c:pt>
                <c:pt idx="878">
                  <c:v>159.72</c:v>
                </c:pt>
                <c:pt idx="879">
                  <c:v>228.83</c:v>
                </c:pt>
                <c:pt idx="880">
                  <c:v>191.5</c:v>
                </c:pt>
                <c:pt idx="881">
                  <c:v>179.31</c:v>
                </c:pt>
                <c:pt idx="882">
                  <c:v>257.04000000000002</c:v>
                </c:pt>
                <c:pt idx="883">
                  <c:v>158.43</c:v>
                </c:pt>
                <c:pt idx="884">
                  <c:v>167.1</c:v>
                </c:pt>
                <c:pt idx="885">
                  <c:v>237.52</c:v>
                </c:pt>
                <c:pt idx="886">
                  <c:v>238.5</c:v>
                </c:pt>
                <c:pt idx="887">
                  <c:v>280.61</c:v>
                </c:pt>
                <c:pt idx="888">
                  <c:v>280.05</c:v>
                </c:pt>
                <c:pt idx="889">
                  <c:v>195.7</c:v>
                </c:pt>
                <c:pt idx="890">
                  <c:v>251.03</c:v>
                </c:pt>
                <c:pt idx="891">
                  <c:v>307.91000000000003</c:v>
                </c:pt>
                <c:pt idx="892">
                  <c:v>650</c:v>
                </c:pt>
                <c:pt idx="893">
                  <c:v>170.56</c:v>
                </c:pt>
                <c:pt idx="894">
                  <c:v>323.25</c:v>
                </c:pt>
                <c:pt idx="895">
                  <c:v>341.82</c:v>
                </c:pt>
                <c:pt idx="896">
                  <c:v>165.75</c:v>
                </c:pt>
                <c:pt idx="897">
                  <c:v>232.65</c:v>
                </c:pt>
                <c:pt idx="898">
                  <c:v>184.53</c:v>
                </c:pt>
                <c:pt idx="899">
                  <c:v>231.2</c:v>
                </c:pt>
                <c:pt idx="900">
                  <c:v>222.32</c:v>
                </c:pt>
                <c:pt idx="901">
                  <c:v>174.35</c:v>
                </c:pt>
                <c:pt idx="902">
                  <c:v>142.55000000000001</c:v>
                </c:pt>
                <c:pt idx="903">
                  <c:v>77.42</c:v>
                </c:pt>
                <c:pt idx="904">
                  <c:v>152.13999999999999</c:v>
                </c:pt>
                <c:pt idx="905">
                  <c:v>149.44999999999999</c:v>
                </c:pt>
                <c:pt idx="906">
                  <c:v>289.39</c:v>
                </c:pt>
                <c:pt idx="907">
                  <c:v>131.83000000000001</c:v>
                </c:pt>
                <c:pt idx="908">
                  <c:v>191.46</c:v>
                </c:pt>
                <c:pt idx="909">
                  <c:v>390.92</c:v>
                </c:pt>
                <c:pt idx="910">
                  <c:v>143.6</c:v>
                </c:pt>
                <c:pt idx="911">
                  <c:v>120.49</c:v>
                </c:pt>
                <c:pt idx="912">
                  <c:v>266.2</c:v>
                </c:pt>
                <c:pt idx="913">
                  <c:v>213.99</c:v>
                </c:pt>
                <c:pt idx="914">
                  <c:v>330.55</c:v>
                </c:pt>
                <c:pt idx="915">
                  <c:v>355.48</c:v>
                </c:pt>
                <c:pt idx="916">
                  <c:v>218.6</c:v>
                </c:pt>
                <c:pt idx="917">
                  <c:v>271.48</c:v>
                </c:pt>
                <c:pt idx="918">
                  <c:v>181.89</c:v>
                </c:pt>
                <c:pt idx="919">
                  <c:v>239.2</c:v>
                </c:pt>
                <c:pt idx="920">
                  <c:v>204.28</c:v>
                </c:pt>
                <c:pt idx="921">
                  <c:v>277.26</c:v>
                </c:pt>
                <c:pt idx="922">
                  <c:v>259.7</c:v>
                </c:pt>
                <c:pt idx="923">
                  <c:v>362.97</c:v>
                </c:pt>
                <c:pt idx="924">
                  <c:v>288.77999999999997</c:v>
                </c:pt>
                <c:pt idx="925">
                  <c:v>212.33</c:v>
                </c:pt>
                <c:pt idx="926">
                  <c:v>361.7</c:v>
                </c:pt>
                <c:pt idx="927">
                  <c:v>255.32</c:v>
                </c:pt>
                <c:pt idx="928">
                  <c:v>113.02</c:v>
                </c:pt>
                <c:pt idx="929">
                  <c:v>182.18</c:v>
                </c:pt>
                <c:pt idx="930">
                  <c:v>191</c:v>
                </c:pt>
                <c:pt idx="931">
                  <c:v>184.15</c:v>
                </c:pt>
                <c:pt idx="932">
                  <c:v>171.13</c:v>
                </c:pt>
                <c:pt idx="933">
                  <c:v>586.25</c:v>
                </c:pt>
                <c:pt idx="934">
                  <c:v>258.7</c:v>
                </c:pt>
                <c:pt idx="935">
                  <c:v>215.47</c:v>
                </c:pt>
                <c:pt idx="936">
                  <c:v>224.55</c:v>
                </c:pt>
                <c:pt idx="937">
                  <c:v>315.25</c:v>
                </c:pt>
                <c:pt idx="938">
                  <c:v>248.97</c:v>
                </c:pt>
                <c:pt idx="939">
                  <c:v>235.44</c:v>
                </c:pt>
                <c:pt idx="940">
                  <c:v>224.87</c:v>
                </c:pt>
                <c:pt idx="941">
                  <c:v>214.23</c:v>
                </c:pt>
                <c:pt idx="942">
                  <c:v>132.37</c:v>
                </c:pt>
                <c:pt idx="943">
                  <c:v>271.64</c:v>
                </c:pt>
                <c:pt idx="944">
                  <c:v>317.02</c:v>
                </c:pt>
                <c:pt idx="945">
                  <c:v>232.83</c:v>
                </c:pt>
                <c:pt idx="946">
                  <c:v>265.85000000000002</c:v>
                </c:pt>
                <c:pt idx="947">
                  <c:v>187.59</c:v>
                </c:pt>
                <c:pt idx="948">
                  <c:v>150.05000000000001</c:v>
                </c:pt>
                <c:pt idx="949">
                  <c:v>232.01</c:v>
                </c:pt>
                <c:pt idx="950">
                  <c:v>276.87</c:v>
                </c:pt>
                <c:pt idx="951">
                  <c:v>197.66</c:v>
                </c:pt>
                <c:pt idx="952">
                  <c:v>241.54</c:v>
                </c:pt>
                <c:pt idx="953">
                  <c:v>219.76</c:v>
                </c:pt>
                <c:pt idx="954">
                  <c:v>162.66999999999999</c:v>
                </c:pt>
                <c:pt idx="955">
                  <c:v>287.16000000000003</c:v>
                </c:pt>
                <c:pt idx="956">
                  <c:v>133.41</c:v>
                </c:pt>
                <c:pt idx="957">
                  <c:v>332.17</c:v>
                </c:pt>
                <c:pt idx="958">
                  <c:v>261.51</c:v>
                </c:pt>
                <c:pt idx="959">
                  <c:v>271.36</c:v>
                </c:pt>
                <c:pt idx="960">
                  <c:v>334.95</c:v>
                </c:pt>
                <c:pt idx="961">
                  <c:v>165.12</c:v>
                </c:pt>
                <c:pt idx="962">
                  <c:v>262.05</c:v>
                </c:pt>
                <c:pt idx="963">
                  <c:v>196.17</c:v>
                </c:pt>
                <c:pt idx="964">
                  <c:v>202.39</c:v>
                </c:pt>
                <c:pt idx="965">
                  <c:v>229.84</c:v>
                </c:pt>
                <c:pt idx="966">
                  <c:v>423.03</c:v>
                </c:pt>
                <c:pt idx="967">
                  <c:v>109.66</c:v>
                </c:pt>
                <c:pt idx="968">
                  <c:v>156.78</c:v>
                </c:pt>
                <c:pt idx="969">
                  <c:v>315.51</c:v>
                </c:pt>
                <c:pt idx="970">
                  <c:v>247.66</c:v>
                </c:pt>
                <c:pt idx="971">
                  <c:v>213.88</c:v>
                </c:pt>
                <c:pt idx="972">
                  <c:v>287.24</c:v>
                </c:pt>
                <c:pt idx="973">
                  <c:v>262.01</c:v>
                </c:pt>
                <c:pt idx="974">
                  <c:v>222.18</c:v>
                </c:pt>
                <c:pt idx="975">
                  <c:v>327.89</c:v>
                </c:pt>
                <c:pt idx="976">
                  <c:v>229.14</c:v>
                </c:pt>
                <c:pt idx="977">
                  <c:v>401.47</c:v>
                </c:pt>
                <c:pt idx="978">
                  <c:v>144.16999999999999</c:v>
                </c:pt>
                <c:pt idx="979">
                  <c:v>420.92</c:v>
                </c:pt>
                <c:pt idx="980">
                  <c:v>341.94</c:v>
                </c:pt>
                <c:pt idx="981">
                  <c:v>311.16000000000003</c:v>
                </c:pt>
                <c:pt idx="982">
                  <c:v>172.29</c:v>
                </c:pt>
                <c:pt idx="983">
                  <c:v>238.95</c:v>
                </c:pt>
                <c:pt idx="984">
                  <c:v>254.84</c:v>
                </c:pt>
                <c:pt idx="985">
                  <c:v>217.46</c:v>
                </c:pt>
                <c:pt idx="986">
                  <c:v>180.46</c:v>
                </c:pt>
                <c:pt idx="987">
                  <c:v>223.21</c:v>
                </c:pt>
                <c:pt idx="988">
                  <c:v>140.61000000000001</c:v>
                </c:pt>
                <c:pt idx="989">
                  <c:v>165.5</c:v>
                </c:pt>
                <c:pt idx="990">
                  <c:v>129.82</c:v>
                </c:pt>
                <c:pt idx="991">
                  <c:v>250.54</c:v>
                </c:pt>
                <c:pt idx="992">
                  <c:v>142.13</c:v>
                </c:pt>
                <c:pt idx="993">
                  <c:v>188.3</c:v>
                </c:pt>
                <c:pt idx="994">
                  <c:v>188.94</c:v>
                </c:pt>
                <c:pt idx="995">
                  <c:v>294.14</c:v>
                </c:pt>
                <c:pt idx="996">
                  <c:v>126.91</c:v>
                </c:pt>
                <c:pt idx="997">
                  <c:v>184.89</c:v>
                </c:pt>
                <c:pt idx="998">
                  <c:v>184.95</c:v>
                </c:pt>
                <c:pt idx="999">
                  <c:v>239.24</c:v>
                </c:pt>
                <c:pt idx="1000">
                  <c:v>160.13999999999999</c:v>
                </c:pt>
                <c:pt idx="1001">
                  <c:v>221.99</c:v>
                </c:pt>
                <c:pt idx="1002">
                  <c:v>318.32</c:v>
                </c:pt>
                <c:pt idx="1003">
                  <c:v>316.70999999999998</c:v>
                </c:pt>
                <c:pt idx="1004">
                  <c:v>209.27</c:v>
                </c:pt>
                <c:pt idx="1005">
                  <c:v>284.33999999999997</c:v>
                </c:pt>
                <c:pt idx="1006">
                  <c:v>334.08</c:v>
                </c:pt>
                <c:pt idx="1007">
                  <c:v>271.45</c:v>
                </c:pt>
                <c:pt idx="1008">
                  <c:v>293.42</c:v>
                </c:pt>
                <c:pt idx="1009">
                  <c:v>144.81</c:v>
                </c:pt>
                <c:pt idx="1010">
                  <c:v>246.23</c:v>
                </c:pt>
                <c:pt idx="1011">
                  <c:v>227.61</c:v>
                </c:pt>
                <c:pt idx="1012">
                  <c:v>206.43</c:v>
                </c:pt>
                <c:pt idx="1013">
                  <c:v>145.04</c:v>
                </c:pt>
                <c:pt idx="1014">
                  <c:v>181.3</c:v>
                </c:pt>
                <c:pt idx="1015">
                  <c:v>178.67</c:v>
                </c:pt>
                <c:pt idx="1016">
                  <c:v>127.04</c:v>
                </c:pt>
                <c:pt idx="1017">
                  <c:v>304.52</c:v>
                </c:pt>
                <c:pt idx="1018">
                  <c:v>207.77</c:v>
                </c:pt>
                <c:pt idx="1019">
                  <c:v>302.82</c:v>
                </c:pt>
                <c:pt idx="1020">
                  <c:v>248.31</c:v>
                </c:pt>
                <c:pt idx="1021">
                  <c:v>114.74</c:v>
                </c:pt>
                <c:pt idx="1022">
                  <c:v>240.99</c:v>
                </c:pt>
                <c:pt idx="1023">
                  <c:v>120.41</c:v>
                </c:pt>
                <c:pt idx="1024">
                  <c:v>257.22000000000003</c:v>
                </c:pt>
                <c:pt idx="1025">
                  <c:v>340.31</c:v>
                </c:pt>
                <c:pt idx="1026">
                  <c:v>284.87</c:v>
                </c:pt>
                <c:pt idx="1027">
                  <c:v>215.8</c:v>
                </c:pt>
                <c:pt idx="1028">
                  <c:v>346.23</c:v>
                </c:pt>
                <c:pt idx="1029">
                  <c:v>182.03</c:v>
                </c:pt>
                <c:pt idx="1030">
                  <c:v>499.99</c:v>
                </c:pt>
                <c:pt idx="1031">
                  <c:v>241.84</c:v>
                </c:pt>
                <c:pt idx="1032">
                  <c:v>196.62</c:v>
                </c:pt>
                <c:pt idx="1033">
                  <c:v>225.36</c:v>
                </c:pt>
                <c:pt idx="1034">
                  <c:v>461.68</c:v>
                </c:pt>
                <c:pt idx="1035">
                  <c:v>358.77</c:v>
                </c:pt>
                <c:pt idx="1036">
                  <c:v>187.36</c:v>
                </c:pt>
                <c:pt idx="1037">
                  <c:v>242.02</c:v>
                </c:pt>
                <c:pt idx="1038">
                  <c:v>220.07</c:v>
                </c:pt>
                <c:pt idx="1039">
                  <c:v>129.47</c:v>
                </c:pt>
                <c:pt idx="1040">
                  <c:v>219.39</c:v>
                </c:pt>
                <c:pt idx="1041">
                  <c:v>327.66000000000003</c:v>
                </c:pt>
                <c:pt idx="1042">
                  <c:v>163.35</c:v>
                </c:pt>
                <c:pt idx="1043">
                  <c:v>191.95</c:v>
                </c:pt>
                <c:pt idx="1044">
                  <c:v>305.02999999999997</c:v>
                </c:pt>
                <c:pt idx="1045">
                  <c:v>276.37</c:v>
                </c:pt>
                <c:pt idx="1046">
                  <c:v>207.94</c:v>
                </c:pt>
                <c:pt idx="1047">
                  <c:v>296.38</c:v>
                </c:pt>
                <c:pt idx="1048">
                  <c:v>251.88</c:v>
                </c:pt>
                <c:pt idx="1049">
                  <c:v>274.75</c:v>
                </c:pt>
                <c:pt idx="1050">
                  <c:v>199.78</c:v>
                </c:pt>
                <c:pt idx="1051">
                  <c:v>147.80000000000001</c:v>
                </c:pt>
                <c:pt idx="1052">
                  <c:v>183.5</c:v>
                </c:pt>
                <c:pt idx="1053">
                  <c:v>251.72</c:v>
                </c:pt>
                <c:pt idx="1054">
                  <c:v>216.9</c:v>
                </c:pt>
                <c:pt idx="1055">
                  <c:v>496.37</c:v>
                </c:pt>
                <c:pt idx="1056">
                  <c:v>282.82</c:v>
                </c:pt>
                <c:pt idx="1057">
                  <c:v>156.68</c:v>
                </c:pt>
                <c:pt idx="1058">
                  <c:v>322.66000000000003</c:v>
                </c:pt>
                <c:pt idx="1059">
                  <c:v>242.81</c:v>
                </c:pt>
                <c:pt idx="1060">
                  <c:v>184.95</c:v>
                </c:pt>
                <c:pt idx="1061">
                  <c:v>334.73</c:v>
                </c:pt>
                <c:pt idx="1062">
                  <c:v>215.06</c:v>
                </c:pt>
                <c:pt idx="1063">
                  <c:v>294.76</c:v>
                </c:pt>
                <c:pt idx="1064">
                  <c:v>342.45</c:v>
                </c:pt>
                <c:pt idx="1065">
                  <c:v>227.92</c:v>
                </c:pt>
                <c:pt idx="1066">
                  <c:v>321.3</c:v>
                </c:pt>
                <c:pt idx="1067">
                  <c:v>293.42</c:v>
                </c:pt>
                <c:pt idx="1068">
                  <c:v>133.91999999999999</c:v>
                </c:pt>
                <c:pt idx="1069">
                  <c:v>257</c:v>
                </c:pt>
                <c:pt idx="1070">
                  <c:v>407.07</c:v>
                </c:pt>
                <c:pt idx="1071">
                  <c:v>308.33999999999997</c:v>
                </c:pt>
                <c:pt idx="1072">
                  <c:v>177.58</c:v>
                </c:pt>
                <c:pt idx="1073">
                  <c:v>282.72000000000003</c:v>
                </c:pt>
                <c:pt idx="1074">
                  <c:v>247.23</c:v>
                </c:pt>
                <c:pt idx="1075">
                  <c:v>331.74</c:v>
                </c:pt>
                <c:pt idx="1076">
                  <c:v>299.89</c:v>
                </c:pt>
                <c:pt idx="1077">
                  <c:v>553.47</c:v>
                </c:pt>
                <c:pt idx="1078">
                  <c:v>201.69</c:v>
                </c:pt>
                <c:pt idx="1079">
                  <c:v>199.85</c:v>
                </c:pt>
                <c:pt idx="1080">
                  <c:v>296.26</c:v>
                </c:pt>
                <c:pt idx="1081">
                  <c:v>198.65</c:v>
                </c:pt>
                <c:pt idx="1082">
                  <c:v>255.85</c:v>
                </c:pt>
                <c:pt idx="1083">
                  <c:v>232.58</c:v>
                </c:pt>
                <c:pt idx="1084">
                  <c:v>309.91000000000003</c:v>
                </c:pt>
                <c:pt idx="1085">
                  <c:v>389.97</c:v>
                </c:pt>
                <c:pt idx="1086">
                  <c:v>185.04</c:v>
                </c:pt>
                <c:pt idx="1087">
                  <c:v>161.44999999999999</c:v>
                </c:pt>
                <c:pt idx="1088">
                  <c:v>166.86</c:v>
                </c:pt>
                <c:pt idx="1089">
                  <c:v>512.4</c:v>
                </c:pt>
                <c:pt idx="1090">
                  <c:v>141.72</c:v>
                </c:pt>
                <c:pt idx="1091">
                  <c:v>135.26</c:v>
                </c:pt>
                <c:pt idx="1092">
                  <c:v>170.68</c:v>
                </c:pt>
                <c:pt idx="1093">
                  <c:v>133.97999999999999</c:v>
                </c:pt>
                <c:pt idx="1094">
                  <c:v>122.08</c:v>
                </c:pt>
                <c:pt idx="1095">
                  <c:v>178.96</c:v>
                </c:pt>
                <c:pt idx="1096">
                  <c:v>277.52</c:v>
                </c:pt>
                <c:pt idx="1097">
                  <c:v>196.8</c:v>
                </c:pt>
                <c:pt idx="1098">
                  <c:v>281.58</c:v>
                </c:pt>
                <c:pt idx="1099">
                  <c:v>257.11</c:v>
                </c:pt>
                <c:pt idx="1100">
                  <c:v>195.12</c:v>
                </c:pt>
                <c:pt idx="1101">
                  <c:v>290.64999999999998</c:v>
                </c:pt>
                <c:pt idx="1102">
                  <c:v>167</c:v>
                </c:pt>
                <c:pt idx="1103">
                  <c:v>129.97999999999999</c:v>
                </c:pt>
                <c:pt idx="1104">
                  <c:v>238.15</c:v>
                </c:pt>
                <c:pt idx="1105">
                  <c:v>308.13</c:v>
                </c:pt>
                <c:pt idx="1106">
                  <c:v>157.24</c:v>
                </c:pt>
                <c:pt idx="1107">
                  <c:v>113.87</c:v>
                </c:pt>
                <c:pt idx="1108">
                  <c:v>188.13</c:v>
                </c:pt>
                <c:pt idx="1109">
                  <c:v>294.47000000000003</c:v>
                </c:pt>
                <c:pt idx="1110">
                  <c:v>215.06</c:v>
                </c:pt>
                <c:pt idx="1111">
                  <c:v>262.54000000000002</c:v>
                </c:pt>
                <c:pt idx="1112">
                  <c:v>170.27</c:v>
                </c:pt>
                <c:pt idx="1113">
                  <c:v>348.54</c:v>
                </c:pt>
                <c:pt idx="1114">
                  <c:v>186.6</c:v>
                </c:pt>
                <c:pt idx="1115">
                  <c:v>210.52</c:v>
                </c:pt>
                <c:pt idx="1116">
                  <c:v>77.41</c:v>
                </c:pt>
                <c:pt idx="1117">
                  <c:v>227.44</c:v>
                </c:pt>
                <c:pt idx="1118">
                  <c:v>239.3</c:v>
                </c:pt>
                <c:pt idx="1119">
                  <c:v>210.1</c:v>
                </c:pt>
                <c:pt idx="1120">
                  <c:v>202.81</c:v>
                </c:pt>
                <c:pt idx="1121">
                  <c:v>115.3</c:v>
                </c:pt>
                <c:pt idx="1122">
                  <c:v>216.47</c:v>
                </c:pt>
                <c:pt idx="1123">
                  <c:v>182.5</c:v>
                </c:pt>
                <c:pt idx="1124">
                  <c:v>308.98</c:v>
                </c:pt>
                <c:pt idx="1125">
                  <c:v>222.97</c:v>
                </c:pt>
                <c:pt idx="1126">
                  <c:v>275.83999999999997</c:v>
                </c:pt>
                <c:pt idx="1127">
                  <c:v>196.01</c:v>
                </c:pt>
                <c:pt idx="1128">
                  <c:v>160.6</c:v>
                </c:pt>
                <c:pt idx="1129">
                  <c:v>186.32</c:v>
                </c:pt>
                <c:pt idx="1130">
                  <c:v>364.93</c:v>
                </c:pt>
                <c:pt idx="1131">
                  <c:v>193.96</c:v>
                </c:pt>
                <c:pt idx="1132">
                  <c:v>195.66</c:v>
                </c:pt>
                <c:pt idx="1133">
                  <c:v>236.39</c:v>
                </c:pt>
                <c:pt idx="1134">
                  <c:v>192.71</c:v>
                </c:pt>
                <c:pt idx="1135">
                  <c:v>257.58</c:v>
                </c:pt>
                <c:pt idx="1136">
                  <c:v>203.87</c:v>
                </c:pt>
                <c:pt idx="1137">
                  <c:v>169.02</c:v>
                </c:pt>
                <c:pt idx="1138">
                  <c:v>236.01</c:v>
                </c:pt>
                <c:pt idx="1139">
                  <c:v>235.76</c:v>
                </c:pt>
                <c:pt idx="1140">
                  <c:v>200.55</c:v>
                </c:pt>
                <c:pt idx="1141">
                  <c:v>144.63999999999999</c:v>
                </c:pt>
                <c:pt idx="1142">
                  <c:v>227.4</c:v>
                </c:pt>
                <c:pt idx="1143">
                  <c:v>170.33</c:v>
                </c:pt>
                <c:pt idx="1144">
                  <c:v>361.44</c:v>
                </c:pt>
                <c:pt idx="1145">
                  <c:v>196.91</c:v>
                </c:pt>
                <c:pt idx="1146">
                  <c:v>285.56</c:v>
                </c:pt>
                <c:pt idx="1147">
                  <c:v>131.82</c:v>
                </c:pt>
                <c:pt idx="1148">
                  <c:v>174.92</c:v>
                </c:pt>
                <c:pt idx="1149">
                  <c:v>501.74</c:v>
                </c:pt>
                <c:pt idx="1150">
                  <c:v>227.85</c:v>
                </c:pt>
                <c:pt idx="1151">
                  <c:v>234.76</c:v>
                </c:pt>
                <c:pt idx="1152">
                  <c:v>588.44000000000005</c:v>
                </c:pt>
                <c:pt idx="1153">
                  <c:v>232.21</c:v>
                </c:pt>
                <c:pt idx="1154">
                  <c:v>104.7</c:v>
                </c:pt>
                <c:pt idx="1155">
                  <c:v>334.86</c:v>
                </c:pt>
                <c:pt idx="1156">
                  <c:v>185.58</c:v>
                </c:pt>
                <c:pt idx="1157">
                  <c:v>239.16</c:v>
                </c:pt>
                <c:pt idx="1158">
                  <c:v>287.35000000000002</c:v>
                </c:pt>
                <c:pt idx="1159">
                  <c:v>267.32</c:v>
                </c:pt>
                <c:pt idx="1160">
                  <c:v>267.08999999999997</c:v>
                </c:pt>
                <c:pt idx="1161">
                  <c:v>325.69</c:v>
                </c:pt>
                <c:pt idx="1162">
                  <c:v>215.84</c:v>
                </c:pt>
                <c:pt idx="1163">
                  <c:v>353.22</c:v>
                </c:pt>
                <c:pt idx="1164">
                  <c:v>198.49</c:v>
                </c:pt>
                <c:pt idx="1165">
                  <c:v>300.10000000000002</c:v>
                </c:pt>
                <c:pt idx="1166">
                  <c:v>259.76</c:v>
                </c:pt>
                <c:pt idx="1167">
                  <c:v>257.63</c:v>
                </c:pt>
                <c:pt idx="1168">
                  <c:v>164.34</c:v>
                </c:pt>
                <c:pt idx="1169">
                  <c:v>263.29000000000002</c:v>
                </c:pt>
                <c:pt idx="1170">
                  <c:v>108.66</c:v>
                </c:pt>
                <c:pt idx="1171">
                  <c:v>285.45999999999998</c:v>
                </c:pt>
                <c:pt idx="1172">
                  <c:v>242</c:v>
                </c:pt>
                <c:pt idx="1173">
                  <c:v>211.8</c:v>
                </c:pt>
                <c:pt idx="1174">
                  <c:v>114.87</c:v>
                </c:pt>
                <c:pt idx="1175">
                  <c:v>155.41</c:v>
                </c:pt>
                <c:pt idx="1176">
                  <c:v>282.95999999999998</c:v>
                </c:pt>
                <c:pt idx="1177">
                  <c:v>147.62</c:v>
                </c:pt>
                <c:pt idx="1178">
                  <c:v>187.21</c:v>
                </c:pt>
                <c:pt idx="1179">
                  <c:v>303.33999999999997</c:v>
                </c:pt>
                <c:pt idx="1180">
                  <c:v>263.22000000000003</c:v>
                </c:pt>
                <c:pt idx="1181">
                  <c:v>206.09</c:v>
                </c:pt>
                <c:pt idx="1182">
                  <c:v>178.75</c:v>
                </c:pt>
                <c:pt idx="1183">
                  <c:v>175.25</c:v>
                </c:pt>
                <c:pt idx="1184">
                  <c:v>145.11000000000001</c:v>
                </c:pt>
                <c:pt idx="1185">
                  <c:v>91.63</c:v>
                </c:pt>
                <c:pt idx="1186">
                  <c:v>162.85</c:v>
                </c:pt>
                <c:pt idx="1187">
                  <c:v>259.25</c:v>
                </c:pt>
                <c:pt idx="1188">
                  <c:v>184.57</c:v>
                </c:pt>
                <c:pt idx="1189">
                  <c:v>146.24</c:v>
                </c:pt>
                <c:pt idx="1190">
                  <c:v>243.91</c:v>
                </c:pt>
                <c:pt idx="1191">
                  <c:v>212.58</c:v>
                </c:pt>
                <c:pt idx="1192">
                  <c:v>358.38</c:v>
                </c:pt>
                <c:pt idx="1193">
                  <c:v>448.22</c:v>
                </c:pt>
                <c:pt idx="1194">
                  <c:v>281.95</c:v>
                </c:pt>
                <c:pt idx="1195">
                  <c:v>495.63</c:v>
                </c:pt>
                <c:pt idx="1196">
                  <c:v>256.45</c:v>
                </c:pt>
                <c:pt idx="1197">
                  <c:v>304.54000000000002</c:v>
                </c:pt>
                <c:pt idx="1198">
                  <c:v>252.37</c:v>
                </c:pt>
                <c:pt idx="1199">
                  <c:v>281.66000000000003</c:v>
                </c:pt>
                <c:pt idx="1200">
                  <c:v>340.72</c:v>
                </c:pt>
                <c:pt idx="1201">
                  <c:v>250.3</c:v>
                </c:pt>
                <c:pt idx="1202">
                  <c:v>250.86</c:v>
                </c:pt>
                <c:pt idx="1203">
                  <c:v>286.58999999999997</c:v>
                </c:pt>
                <c:pt idx="1204">
                  <c:v>131.63999999999999</c:v>
                </c:pt>
                <c:pt idx="1205">
                  <c:v>273.22000000000003</c:v>
                </c:pt>
                <c:pt idx="1206">
                  <c:v>327.66000000000003</c:v>
                </c:pt>
                <c:pt idx="1207">
                  <c:v>503.84</c:v>
                </c:pt>
                <c:pt idx="1208">
                  <c:v>268.68</c:v>
                </c:pt>
                <c:pt idx="1209">
                  <c:v>415.91</c:v>
                </c:pt>
                <c:pt idx="1210">
                  <c:v>153.33000000000001</c:v>
                </c:pt>
                <c:pt idx="1211">
                  <c:v>139.91999999999999</c:v>
                </c:pt>
                <c:pt idx="1212">
                  <c:v>175.78</c:v>
                </c:pt>
                <c:pt idx="1213">
                  <c:v>165.58</c:v>
                </c:pt>
                <c:pt idx="1214">
                  <c:v>147.69999999999999</c:v>
                </c:pt>
                <c:pt idx="1215">
                  <c:v>191.01</c:v>
                </c:pt>
                <c:pt idx="1216">
                  <c:v>156.24</c:v>
                </c:pt>
                <c:pt idx="1217">
                  <c:v>209.49</c:v>
                </c:pt>
                <c:pt idx="1218">
                  <c:v>222.25</c:v>
                </c:pt>
                <c:pt idx="1219">
                  <c:v>379.17</c:v>
                </c:pt>
                <c:pt idx="1220">
                  <c:v>164.83</c:v>
                </c:pt>
                <c:pt idx="1221">
                  <c:v>213.19</c:v>
                </c:pt>
                <c:pt idx="1222">
                  <c:v>305.92</c:v>
                </c:pt>
                <c:pt idx="1223">
                  <c:v>268.52999999999997</c:v>
                </c:pt>
                <c:pt idx="1224">
                  <c:v>179.58</c:v>
                </c:pt>
                <c:pt idx="1225">
                  <c:v>127.76</c:v>
                </c:pt>
                <c:pt idx="1226">
                  <c:v>152.55000000000001</c:v>
                </c:pt>
                <c:pt idx="1227">
                  <c:v>269.45</c:v>
                </c:pt>
                <c:pt idx="1228">
                  <c:v>399.84</c:v>
                </c:pt>
                <c:pt idx="1229">
                  <c:v>152.29</c:v>
                </c:pt>
                <c:pt idx="1230">
                  <c:v>324.95999999999998</c:v>
                </c:pt>
                <c:pt idx="1231">
                  <c:v>192.55</c:v>
                </c:pt>
                <c:pt idx="1232">
                  <c:v>211.31</c:v>
                </c:pt>
                <c:pt idx="1233">
                  <c:v>115.6</c:v>
                </c:pt>
                <c:pt idx="1234">
                  <c:v>91.44</c:v>
                </c:pt>
                <c:pt idx="1235">
                  <c:v>202.84</c:v>
                </c:pt>
                <c:pt idx="1236">
                  <c:v>294.16000000000003</c:v>
                </c:pt>
                <c:pt idx="1237">
                  <c:v>169.67</c:v>
                </c:pt>
                <c:pt idx="1238">
                  <c:v>218.11</c:v>
                </c:pt>
                <c:pt idx="1239">
                  <c:v>176.78</c:v>
                </c:pt>
                <c:pt idx="1240">
                  <c:v>202.22</c:v>
                </c:pt>
                <c:pt idx="1241">
                  <c:v>246.17</c:v>
                </c:pt>
                <c:pt idx="1242">
                  <c:v>194.1</c:v>
                </c:pt>
                <c:pt idx="1243">
                  <c:v>194.17</c:v>
                </c:pt>
                <c:pt idx="1244">
                  <c:v>200.96</c:v>
                </c:pt>
                <c:pt idx="1245">
                  <c:v>153.69</c:v>
                </c:pt>
                <c:pt idx="1246">
                  <c:v>224.52</c:v>
                </c:pt>
                <c:pt idx="1247">
                  <c:v>321.26</c:v>
                </c:pt>
                <c:pt idx="1248">
                  <c:v>423.58</c:v>
                </c:pt>
                <c:pt idx="1249">
                  <c:v>103.11</c:v>
                </c:pt>
                <c:pt idx="1250">
                  <c:v>308.45</c:v>
                </c:pt>
                <c:pt idx="1251">
                  <c:v>299.41000000000003</c:v>
                </c:pt>
                <c:pt idx="1252">
                  <c:v>171.12</c:v>
                </c:pt>
                <c:pt idx="1253">
                  <c:v>412.16</c:v>
                </c:pt>
                <c:pt idx="1254">
                  <c:v>226.4</c:v>
                </c:pt>
                <c:pt idx="1255">
                  <c:v>212.53</c:v>
                </c:pt>
                <c:pt idx="1256">
                  <c:v>261.33</c:v>
                </c:pt>
                <c:pt idx="1257">
                  <c:v>453.42</c:v>
                </c:pt>
                <c:pt idx="1258">
                  <c:v>243.11</c:v>
                </c:pt>
                <c:pt idx="1259">
                  <c:v>327.95</c:v>
                </c:pt>
                <c:pt idx="1260">
                  <c:v>295.07</c:v>
                </c:pt>
                <c:pt idx="1261">
                  <c:v>345.53</c:v>
                </c:pt>
                <c:pt idx="1262">
                  <c:v>296.52999999999997</c:v>
                </c:pt>
                <c:pt idx="1263">
                  <c:v>192.4</c:v>
                </c:pt>
                <c:pt idx="1264">
                  <c:v>229.53</c:v>
                </c:pt>
                <c:pt idx="1265">
                  <c:v>183.71</c:v>
                </c:pt>
                <c:pt idx="1266">
                  <c:v>239.96</c:v>
                </c:pt>
                <c:pt idx="1267">
                  <c:v>359.2</c:v>
                </c:pt>
                <c:pt idx="1268">
                  <c:v>157.97</c:v>
                </c:pt>
                <c:pt idx="1269">
                  <c:v>234.11</c:v>
                </c:pt>
                <c:pt idx="1270">
                  <c:v>221.58</c:v>
                </c:pt>
                <c:pt idx="1271">
                  <c:v>304.94</c:v>
                </c:pt>
                <c:pt idx="1272">
                  <c:v>134.19</c:v>
                </c:pt>
                <c:pt idx="1273">
                  <c:v>323.35000000000002</c:v>
                </c:pt>
                <c:pt idx="1274">
                  <c:v>302.51</c:v>
                </c:pt>
                <c:pt idx="1275">
                  <c:v>228.39</c:v>
                </c:pt>
                <c:pt idx="1276">
                  <c:v>134.44</c:v>
                </c:pt>
                <c:pt idx="1277">
                  <c:v>218.27</c:v>
                </c:pt>
                <c:pt idx="1278">
                  <c:v>195.33</c:v>
                </c:pt>
                <c:pt idx="1279">
                  <c:v>241.17</c:v>
                </c:pt>
                <c:pt idx="1280">
                  <c:v>349.11</c:v>
                </c:pt>
                <c:pt idx="1281">
                  <c:v>566.42999999999995</c:v>
                </c:pt>
                <c:pt idx="1282">
                  <c:v>189.23</c:v>
                </c:pt>
                <c:pt idx="1283">
                  <c:v>350.38</c:v>
                </c:pt>
                <c:pt idx="1284">
                  <c:v>324.38</c:v>
                </c:pt>
                <c:pt idx="1285">
                  <c:v>189.72</c:v>
                </c:pt>
                <c:pt idx="1286">
                  <c:v>353.39</c:v>
                </c:pt>
                <c:pt idx="1287">
                  <c:v>154.22999999999999</c:v>
                </c:pt>
                <c:pt idx="1288">
                  <c:v>365.25</c:v>
                </c:pt>
                <c:pt idx="1289">
                  <c:v>325.31</c:v>
                </c:pt>
                <c:pt idx="1290">
                  <c:v>253.33</c:v>
                </c:pt>
                <c:pt idx="1291">
                  <c:v>272.5</c:v>
                </c:pt>
                <c:pt idx="1292">
                  <c:v>219.39</c:v>
                </c:pt>
                <c:pt idx="1293">
                  <c:v>248.13</c:v>
                </c:pt>
                <c:pt idx="1294">
                  <c:v>194.84</c:v>
                </c:pt>
                <c:pt idx="1295">
                  <c:v>150.77000000000001</c:v>
                </c:pt>
                <c:pt idx="1296">
                  <c:v>295.64</c:v>
                </c:pt>
                <c:pt idx="1297">
                  <c:v>350.11</c:v>
                </c:pt>
                <c:pt idx="1298">
                  <c:v>178.19</c:v>
                </c:pt>
                <c:pt idx="1299">
                  <c:v>270.35000000000002</c:v>
                </c:pt>
                <c:pt idx="1300">
                  <c:v>167.04</c:v>
                </c:pt>
                <c:pt idx="1301">
                  <c:v>310.92</c:v>
                </c:pt>
                <c:pt idx="1302">
                  <c:v>234.12</c:v>
                </c:pt>
                <c:pt idx="1303">
                  <c:v>191.36</c:v>
                </c:pt>
                <c:pt idx="1304">
                  <c:v>162.56</c:v>
                </c:pt>
                <c:pt idx="1305">
                  <c:v>234.14</c:v>
                </c:pt>
                <c:pt idx="1306">
                  <c:v>267.72000000000003</c:v>
                </c:pt>
                <c:pt idx="1307">
                  <c:v>414.55</c:v>
                </c:pt>
                <c:pt idx="1308">
                  <c:v>484.85</c:v>
                </c:pt>
                <c:pt idx="1309">
                  <c:v>269.16000000000003</c:v>
                </c:pt>
                <c:pt idx="1310">
                  <c:v>218.07</c:v>
                </c:pt>
                <c:pt idx="1311">
                  <c:v>81.77</c:v>
                </c:pt>
                <c:pt idx="1312">
                  <c:v>212.76</c:v>
                </c:pt>
                <c:pt idx="1313">
                  <c:v>146.5</c:v>
                </c:pt>
                <c:pt idx="1314">
                  <c:v>164.66</c:v>
                </c:pt>
                <c:pt idx="1315">
                  <c:v>215.29</c:v>
                </c:pt>
                <c:pt idx="1316">
                  <c:v>295.67</c:v>
                </c:pt>
                <c:pt idx="1317">
                  <c:v>600.46</c:v>
                </c:pt>
                <c:pt idx="1318">
                  <c:v>296.3</c:v>
                </c:pt>
                <c:pt idx="1319">
                  <c:v>200.63</c:v>
                </c:pt>
                <c:pt idx="1320">
                  <c:v>166.42</c:v>
                </c:pt>
                <c:pt idx="1321">
                  <c:v>270.32</c:v>
                </c:pt>
                <c:pt idx="1322">
                  <c:v>140.81</c:v>
                </c:pt>
                <c:pt idx="1323">
                  <c:v>303.39</c:v>
                </c:pt>
                <c:pt idx="1324">
                  <c:v>111.14</c:v>
                </c:pt>
                <c:pt idx="1325">
                  <c:v>141.80000000000001</c:v>
                </c:pt>
                <c:pt idx="1326">
                  <c:v>133.72999999999999</c:v>
                </c:pt>
                <c:pt idx="1327">
                  <c:v>261.39999999999998</c:v>
                </c:pt>
                <c:pt idx="1328">
                  <c:v>159.68</c:v>
                </c:pt>
                <c:pt idx="1329">
                  <c:v>328.14</c:v>
                </c:pt>
                <c:pt idx="1330">
                  <c:v>201.99</c:v>
                </c:pt>
                <c:pt idx="1331">
                  <c:v>225.93</c:v>
                </c:pt>
                <c:pt idx="1332">
                  <c:v>230.74</c:v>
                </c:pt>
                <c:pt idx="1333">
                  <c:v>178.28</c:v>
                </c:pt>
                <c:pt idx="1334">
                  <c:v>297.14999999999998</c:v>
                </c:pt>
                <c:pt idx="1335">
                  <c:v>180.03</c:v>
                </c:pt>
                <c:pt idx="1336">
                  <c:v>340.75</c:v>
                </c:pt>
                <c:pt idx="1337">
                  <c:v>182.08</c:v>
                </c:pt>
                <c:pt idx="1338">
                  <c:v>248.79</c:v>
                </c:pt>
                <c:pt idx="1339">
                  <c:v>300.3</c:v>
                </c:pt>
                <c:pt idx="1340">
                  <c:v>273.27</c:v>
                </c:pt>
                <c:pt idx="1341">
                  <c:v>316.77</c:v>
                </c:pt>
                <c:pt idx="1342">
                  <c:v>345.19</c:v>
                </c:pt>
                <c:pt idx="1343">
                  <c:v>331.71</c:v>
                </c:pt>
                <c:pt idx="1344">
                  <c:v>146.69</c:v>
                </c:pt>
                <c:pt idx="1345">
                  <c:v>131.16999999999999</c:v>
                </c:pt>
                <c:pt idx="1346">
                  <c:v>177.43</c:v>
                </c:pt>
                <c:pt idx="1347">
                  <c:v>224.93</c:v>
                </c:pt>
                <c:pt idx="1348">
                  <c:v>175.59</c:v>
                </c:pt>
                <c:pt idx="1349">
                  <c:v>140.34</c:v>
                </c:pt>
                <c:pt idx="1350">
                  <c:v>187.47</c:v>
                </c:pt>
                <c:pt idx="1351">
                  <c:v>247.79</c:v>
                </c:pt>
                <c:pt idx="1352">
                  <c:v>359.82</c:v>
                </c:pt>
                <c:pt idx="1353">
                  <c:v>278.32</c:v>
                </c:pt>
                <c:pt idx="1354">
                  <c:v>309.98</c:v>
                </c:pt>
                <c:pt idx="1355">
                  <c:v>234.12</c:v>
                </c:pt>
                <c:pt idx="1356">
                  <c:v>163.89</c:v>
                </c:pt>
                <c:pt idx="1357">
                  <c:v>380.43</c:v>
                </c:pt>
                <c:pt idx="1358">
                  <c:v>270.61</c:v>
                </c:pt>
                <c:pt idx="1359">
                  <c:v>412.75</c:v>
                </c:pt>
                <c:pt idx="1360">
                  <c:v>244.34</c:v>
                </c:pt>
                <c:pt idx="1361">
                  <c:v>249.31</c:v>
                </c:pt>
                <c:pt idx="1362">
                  <c:v>324.8</c:v>
                </c:pt>
                <c:pt idx="1363">
                  <c:v>255.44</c:v>
                </c:pt>
                <c:pt idx="1364">
                  <c:v>196.65</c:v>
                </c:pt>
                <c:pt idx="1365">
                  <c:v>354.45</c:v>
                </c:pt>
                <c:pt idx="1366">
                  <c:v>196.35</c:v>
                </c:pt>
                <c:pt idx="1367">
                  <c:v>344.03</c:v>
                </c:pt>
                <c:pt idx="1368">
                  <c:v>226.68</c:v>
                </c:pt>
                <c:pt idx="1369">
                  <c:v>297.2</c:v>
                </c:pt>
                <c:pt idx="1370">
                  <c:v>205.4</c:v>
                </c:pt>
                <c:pt idx="1371">
                  <c:v>155.01</c:v>
                </c:pt>
                <c:pt idx="1372">
                  <c:v>320.11</c:v>
                </c:pt>
                <c:pt idx="1373">
                  <c:v>376.05</c:v>
                </c:pt>
                <c:pt idx="1374">
                  <c:v>275.75</c:v>
                </c:pt>
                <c:pt idx="1375">
                  <c:v>233.92</c:v>
                </c:pt>
                <c:pt idx="1376">
                  <c:v>257.60000000000002</c:v>
                </c:pt>
                <c:pt idx="1377">
                  <c:v>423.27</c:v>
                </c:pt>
                <c:pt idx="1378">
                  <c:v>268.14</c:v>
                </c:pt>
                <c:pt idx="1379">
                  <c:v>543.73</c:v>
                </c:pt>
                <c:pt idx="1380">
                  <c:v>472.36</c:v>
                </c:pt>
                <c:pt idx="1381">
                  <c:v>164.49</c:v>
                </c:pt>
                <c:pt idx="1382">
                  <c:v>178.25</c:v>
                </c:pt>
                <c:pt idx="1383">
                  <c:v>151.61000000000001</c:v>
                </c:pt>
                <c:pt idx="1384">
                  <c:v>177.5</c:v>
                </c:pt>
                <c:pt idx="1385">
                  <c:v>160.31</c:v>
                </c:pt>
                <c:pt idx="1386">
                  <c:v>401.81</c:v>
                </c:pt>
                <c:pt idx="1387">
                  <c:v>535.69000000000005</c:v>
                </c:pt>
                <c:pt idx="1388">
                  <c:v>280.22000000000003</c:v>
                </c:pt>
                <c:pt idx="1389">
                  <c:v>120.92</c:v>
                </c:pt>
                <c:pt idx="1390">
                  <c:v>301.58</c:v>
                </c:pt>
                <c:pt idx="1391">
                  <c:v>195.07</c:v>
                </c:pt>
                <c:pt idx="1392">
                  <c:v>280.94</c:v>
                </c:pt>
                <c:pt idx="1393">
                  <c:v>136.31</c:v>
                </c:pt>
                <c:pt idx="1394">
                  <c:v>118.71</c:v>
                </c:pt>
                <c:pt idx="1395">
                  <c:v>159.74</c:v>
                </c:pt>
                <c:pt idx="1396">
                  <c:v>242.72</c:v>
                </c:pt>
                <c:pt idx="1397">
                  <c:v>171.29</c:v>
                </c:pt>
                <c:pt idx="1398">
                  <c:v>233.02</c:v>
                </c:pt>
                <c:pt idx="1399">
                  <c:v>121.19</c:v>
                </c:pt>
                <c:pt idx="1400">
                  <c:v>162.01</c:v>
                </c:pt>
                <c:pt idx="1401">
                  <c:v>178.62</c:v>
                </c:pt>
                <c:pt idx="1402">
                  <c:v>133.46</c:v>
                </c:pt>
                <c:pt idx="1403">
                  <c:v>142.88</c:v>
                </c:pt>
                <c:pt idx="1404">
                  <c:v>249.73</c:v>
                </c:pt>
                <c:pt idx="1405">
                  <c:v>363.63</c:v>
                </c:pt>
                <c:pt idx="1406">
                  <c:v>306.54000000000002</c:v>
                </c:pt>
                <c:pt idx="1407">
                  <c:v>124.64</c:v>
                </c:pt>
                <c:pt idx="1408">
                  <c:v>253.9</c:v>
                </c:pt>
                <c:pt idx="1409">
                  <c:v>264.10000000000002</c:v>
                </c:pt>
                <c:pt idx="1410">
                  <c:v>469.04</c:v>
                </c:pt>
                <c:pt idx="1411">
                  <c:v>141.16</c:v>
                </c:pt>
                <c:pt idx="1412">
                  <c:v>184.95</c:v>
                </c:pt>
                <c:pt idx="1413">
                  <c:v>182.11</c:v>
                </c:pt>
                <c:pt idx="1414">
                  <c:v>173.93</c:v>
                </c:pt>
                <c:pt idx="1415">
                  <c:v>82.43</c:v>
                </c:pt>
                <c:pt idx="1416">
                  <c:v>285.67</c:v>
                </c:pt>
                <c:pt idx="1417">
                  <c:v>196.75</c:v>
                </c:pt>
                <c:pt idx="1418">
                  <c:v>248.04</c:v>
                </c:pt>
                <c:pt idx="1419">
                  <c:v>131.94</c:v>
                </c:pt>
                <c:pt idx="1420">
                  <c:v>164.42</c:v>
                </c:pt>
                <c:pt idx="1421">
                  <c:v>212.98</c:v>
                </c:pt>
                <c:pt idx="1422">
                  <c:v>327</c:v>
                </c:pt>
                <c:pt idx="1423">
                  <c:v>136.27000000000001</c:v>
                </c:pt>
                <c:pt idx="1424">
                  <c:v>367.19</c:v>
                </c:pt>
                <c:pt idx="1425">
                  <c:v>236.77</c:v>
                </c:pt>
                <c:pt idx="1426">
                  <c:v>283.60000000000002</c:v>
                </c:pt>
                <c:pt idx="1427">
                  <c:v>128.56</c:v>
                </c:pt>
                <c:pt idx="1428">
                  <c:v>221.16</c:v>
                </c:pt>
                <c:pt idx="1429">
                  <c:v>252.13</c:v>
                </c:pt>
                <c:pt idx="1430">
                  <c:v>230.74</c:v>
                </c:pt>
                <c:pt idx="1431">
                  <c:v>107.85</c:v>
                </c:pt>
                <c:pt idx="1432">
                  <c:v>202.17</c:v>
                </c:pt>
                <c:pt idx="1433">
                  <c:v>309.14999999999998</c:v>
                </c:pt>
                <c:pt idx="1434">
                  <c:v>406.31</c:v>
                </c:pt>
                <c:pt idx="1435">
                  <c:v>376.91</c:v>
                </c:pt>
                <c:pt idx="1436">
                  <c:v>224.73</c:v>
                </c:pt>
                <c:pt idx="1437">
                  <c:v>218.88</c:v>
                </c:pt>
                <c:pt idx="1438">
                  <c:v>200.22</c:v>
                </c:pt>
                <c:pt idx="1439">
                  <c:v>332.24</c:v>
                </c:pt>
                <c:pt idx="1440">
                  <c:v>330.91</c:v>
                </c:pt>
                <c:pt idx="1441">
                  <c:v>143.18</c:v>
                </c:pt>
                <c:pt idx="1442">
                  <c:v>198.45</c:v>
                </c:pt>
                <c:pt idx="1443">
                  <c:v>231.85</c:v>
                </c:pt>
                <c:pt idx="1444">
                  <c:v>262.55</c:v>
                </c:pt>
                <c:pt idx="1445">
                  <c:v>181.55</c:v>
                </c:pt>
                <c:pt idx="1446">
                  <c:v>132.61000000000001</c:v>
                </c:pt>
                <c:pt idx="1447">
                  <c:v>139.72</c:v>
                </c:pt>
                <c:pt idx="1448">
                  <c:v>200.91</c:v>
                </c:pt>
                <c:pt idx="1449">
                  <c:v>180.63</c:v>
                </c:pt>
                <c:pt idx="1450">
                  <c:v>252.47</c:v>
                </c:pt>
                <c:pt idx="1451">
                  <c:v>159.25</c:v>
                </c:pt>
                <c:pt idx="1452">
                  <c:v>300.63</c:v>
                </c:pt>
                <c:pt idx="1453">
                  <c:v>165.49</c:v>
                </c:pt>
                <c:pt idx="1454">
                  <c:v>204.15</c:v>
                </c:pt>
                <c:pt idx="1455">
                  <c:v>340.95</c:v>
                </c:pt>
                <c:pt idx="1456">
                  <c:v>232.24</c:v>
                </c:pt>
                <c:pt idx="1457">
                  <c:v>182.41</c:v>
                </c:pt>
                <c:pt idx="1458">
                  <c:v>222.25</c:v>
                </c:pt>
                <c:pt idx="1459">
                  <c:v>212.26</c:v>
                </c:pt>
                <c:pt idx="1460">
                  <c:v>243.74</c:v>
                </c:pt>
                <c:pt idx="1461">
                  <c:v>374.34</c:v>
                </c:pt>
                <c:pt idx="1462">
                  <c:v>353.87</c:v>
                </c:pt>
                <c:pt idx="1463">
                  <c:v>195.65</c:v>
                </c:pt>
                <c:pt idx="1464">
                  <c:v>232.84</c:v>
                </c:pt>
                <c:pt idx="1465">
                  <c:v>154.69999999999999</c:v>
                </c:pt>
                <c:pt idx="1466">
                  <c:v>309.39999999999998</c:v>
                </c:pt>
                <c:pt idx="1467">
                  <c:v>176.07</c:v>
                </c:pt>
                <c:pt idx="1468">
                  <c:v>337.87</c:v>
                </c:pt>
                <c:pt idx="1469">
                  <c:v>360.53</c:v>
                </c:pt>
                <c:pt idx="1470">
                  <c:v>264.18</c:v>
                </c:pt>
                <c:pt idx="1471">
                  <c:v>193.02</c:v>
                </c:pt>
                <c:pt idx="1472">
                  <c:v>140.05000000000001</c:v>
                </c:pt>
                <c:pt idx="1473">
                  <c:v>217.55</c:v>
                </c:pt>
                <c:pt idx="1474">
                  <c:v>165.49</c:v>
                </c:pt>
                <c:pt idx="1475">
                  <c:v>525.6</c:v>
                </c:pt>
                <c:pt idx="1476">
                  <c:v>144.37</c:v>
                </c:pt>
                <c:pt idx="1477">
                  <c:v>324.95999999999998</c:v>
                </c:pt>
                <c:pt idx="1478">
                  <c:v>369.03</c:v>
                </c:pt>
                <c:pt idx="1479">
                  <c:v>312.95</c:v>
                </c:pt>
                <c:pt idx="1480">
                  <c:v>339.13</c:v>
                </c:pt>
                <c:pt idx="1481">
                  <c:v>207.02</c:v>
                </c:pt>
                <c:pt idx="1482">
                  <c:v>266.77999999999997</c:v>
                </c:pt>
                <c:pt idx="1483">
                  <c:v>89.16</c:v>
                </c:pt>
                <c:pt idx="1484">
                  <c:v>202.58</c:v>
                </c:pt>
                <c:pt idx="1485">
                  <c:v>263.62</c:v>
                </c:pt>
                <c:pt idx="1486">
                  <c:v>145.04</c:v>
                </c:pt>
                <c:pt idx="1487">
                  <c:v>282.86</c:v>
                </c:pt>
                <c:pt idx="1488">
                  <c:v>169.68</c:v>
                </c:pt>
                <c:pt idx="1489">
                  <c:v>259.29000000000002</c:v>
                </c:pt>
                <c:pt idx="1490">
                  <c:v>236.04</c:v>
                </c:pt>
                <c:pt idx="1491">
                  <c:v>168.82</c:v>
                </c:pt>
                <c:pt idx="1492">
                  <c:v>251.51</c:v>
                </c:pt>
                <c:pt idx="1493">
                  <c:v>249.7</c:v>
                </c:pt>
                <c:pt idx="1494">
                  <c:v>118.17</c:v>
                </c:pt>
                <c:pt idx="1495">
                  <c:v>290.37</c:v>
                </c:pt>
                <c:pt idx="1496">
                  <c:v>300.88</c:v>
                </c:pt>
                <c:pt idx="1497">
                  <c:v>272.52999999999997</c:v>
                </c:pt>
                <c:pt idx="1498">
                  <c:v>372.5</c:v>
                </c:pt>
                <c:pt idx="1499">
                  <c:v>255.24</c:v>
                </c:pt>
                <c:pt idx="1500">
                  <c:v>305.01</c:v>
                </c:pt>
                <c:pt idx="1501">
                  <c:v>309.32</c:v>
                </c:pt>
                <c:pt idx="1502">
                  <c:v>135.6</c:v>
                </c:pt>
                <c:pt idx="1503">
                  <c:v>165.67</c:v>
                </c:pt>
                <c:pt idx="1504">
                  <c:v>257.95</c:v>
                </c:pt>
                <c:pt idx="1505">
                  <c:v>224.86</c:v>
                </c:pt>
                <c:pt idx="1506">
                  <c:v>304.39999999999998</c:v>
                </c:pt>
                <c:pt idx="1507">
                  <c:v>359.36</c:v>
                </c:pt>
                <c:pt idx="1508">
                  <c:v>205.63</c:v>
                </c:pt>
                <c:pt idx="1509">
                  <c:v>177.62</c:v>
                </c:pt>
                <c:pt idx="1510">
                  <c:v>297.52</c:v>
                </c:pt>
                <c:pt idx="1511">
                  <c:v>198.81</c:v>
                </c:pt>
                <c:pt idx="1512">
                  <c:v>230.24</c:v>
                </c:pt>
                <c:pt idx="1513">
                  <c:v>188.48</c:v>
                </c:pt>
                <c:pt idx="1514">
                  <c:v>302.70999999999998</c:v>
                </c:pt>
                <c:pt idx="1515">
                  <c:v>391.6</c:v>
                </c:pt>
                <c:pt idx="1516">
                  <c:v>240.5</c:v>
                </c:pt>
                <c:pt idx="1517">
                  <c:v>158.88</c:v>
                </c:pt>
                <c:pt idx="1518">
                  <c:v>106.39</c:v>
                </c:pt>
                <c:pt idx="1519">
                  <c:v>235.92</c:v>
                </c:pt>
                <c:pt idx="1520">
                  <c:v>192.98</c:v>
                </c:pt>
                <c:pt idx="1521">
                  <c:v>469.8</c:v>
                </c:pt>
                <c:pt idx="1522">
                  <c:v>202.69</c:v>
                </c:pt>
                <c:pt idx="1523">
                  <c:v>325.07</c:v>
                </c:pt>
                <c:pt idx="1524">
                  <c:v>182.74</c:v>
                </c:pt>
                <c:pt idx="1525">
                  <c:v>118.5</c:v>
                </c:pt>
                <c:pt idx="1526">
                  <c:v>210.49</c:v>
                </c:pt>
                <c:pt idx="1527">
                  <c:v>263.23</c:v>
                </c:pt>
                <c:pt idx="1528">
                  <c:v>184.11</c:v>
                </c:pt>
                <c:pt idx="1529">
                  <c:v>136.24</c:v>
                </c:pt>
                <c:pt idx="1530">
                  <c:v>435.23</c:v>
                </c:pt>
                <c:pt idx="1531">
                  <c:v>165.85</c:v>
                </c:pt>
                <c:pt idx="1532">
                  <c:v>276.45999999999998</c:v>
                </c:pt>
                <c:pt idx="1533">
                  <c:v>330.06</c:v>
                </c:pt>
                <c:pt idx="1534">
                  <c:v>291.81</c:v>
                </c:pt>
                <c:pt idx="1535">
                  <c:v>144.11000000000001</c:v>
                </c:pt>
                <c:pt idx="1536">
                  <c:v>123.36</c:v>
                </c:pt>
                <c:pt idx="1537">
                  <c:v>164.34</c:v>
                </c:pt>
                <c:pt idx="1538">
                  <c:v>263.27</c:v>
                </c:pt>
                <c:pt idx="1539">
                  <c:v>194.26</c:v>
                </c:pt>
                <c:pt idx="1540">
                  <c:v>265.82</c:v>
                </c:pt>
                <c:pt idx="1541">
                  <c:v>202.23</c:v>
                </c:pt>
                <c:pt idx="1542">
                  <c:v>460.16</c:v>
                </c:pt>
                <c:pt idx="1543">
                  <c:v>196.52</c:v>
                </c:pt>
                <c:pt idx="1544">
                  <c:v>264.81</c:v>
                </c:pt>
                <c:pt idx="1545">
                  <c:v>291.07</c:v>
                </c:pt>
                <c:pt idx="1546">
                  <c:v>162.1</c:v>
                </c:pt>
                <c:pt idx="1547">
                  <c:v>210.69</c:v>
                </c:pt>
                <c:pt idx="1548">
                  <c:v>363.29</c:v>
                </c:pt>
                <c:pt idx="1549">
                  <c:v>357.5</c:v>
                </c:pt>
                <c:pt idx="1550">
                  <c:v>148.86000000000001</c:v>
                </c:pt>
                <c:pt idx="1551">
                  <c:v>181.42</c:v>
                </c:pt>
                <c:pt idx="1552">
                  <c:v>228.29</c:v>
                </c:pt>
                <c:pt idx="1553">
                  <c:v>232.84</c:v>
                </c:pt>
                <c:pt idx="1554">
                  <c:v>117.2</c:v>
                </c:pt>
                <c:pt idx="1555">
                  <c:v>170.12</c:v>
                </c:pt>
                <c:pt idx="1556">
                  <c:v>236.84</c:v>
                </c:pt>
                <c:pt idx="1557">
                  <c:v>149.38999999999999</c:v>
                </c:pt>
                <c:pt idx="1558">
                  <c:v>130.86000000000001</c:v>
                </c:pt>
                <c:pt idx="1559">
                  <c:v>326.7</c:v>
                </c:pt>
                <c:pt idx="1560">
                  <c:v>146.24</c:v>
                </c:pt>
                <c:pt idx="1561">
                  <c:v>194.94</c:v>
                </c:pt>
                <c:pt idx="1562">
                  <c:v>510.8</c:v>
                </c:pt>
                <c:pt idx="1563">
                  <c:v>183.15</c:v>
                </c:pt>
                <c:pt idx="1564">
                  <c:v>319.77</c:v>
                </c:pt>
                <c:pt idx="1565">
                  <c:v>233.89</c:v>
                </c:pt>
                <c:pt idx="1566">
                  <c:v>237.86</c:v>
                </c:pt>
                <c:pt idx="1567">
                  <c:v>169.64</c:v>
                </c:pt>
                <c:pt idx="1568">
                  <c:v>242.11</c:v>
                </c:pt>
                <c:pt idx="1569">
                  <c:v>96.31</c:v>
                </c:pt>
                <c:pt idx="1570">
                  <c:v>263.87</c:v>
                </c:pt>
                <c:pt idx="1571">
                  <c:v>255.66</c:v>
                </c:pt>
                <c:pt idx="1572">
                  <c:v>288.37</c:v>
                </c:pt>
                <c:pt idx="1573">
                  <c:v>122.77</c:v>
                </c:pt>
                <c:pt idx="1574">
                  <c:v>166.95</c:v>
                </c:pt>
                <c:pt idx="1575">
                  <c:v>537.21</c:v>
                </c:pt>
                <c:pt idx="1576">
                  <c:v>375.49</c:v>
                </c:pt>
                <c:pt idx="1577">
                  <c:v>239.2</c:v>
                </c:pt>
                <c:pt idx="1578">
                  <c:v>131.97</c:v>
                </c:pt>
                <c:pt idx="1579">
                  <c:v>185.23</c:v>
                </c:pt>
                <c:pt idx="1580">
                  <c:v>152.21</c:v>
                </c:pt>
                <c:pt idx="1581">
                  <c:v>210.62</c:v>
                </c:pt>
                <c:pt idx="1582">
                  <c:v>139.12</c:v>
                </c:pt>
                <c:pt idx="1583">
                  <c:v>119.62</c:v>
                </c:pt>
                <c:pt idx="1584">
                  <c:v>433.17</c:v>
                </c:pt>
                <c:pt idx="1585">
                  <c:v>242.15</c:v>
                </c:pt>
                <c:pt idx="1586">
                  <c:v>200.39</c:v>
                </c:pt>
                <c:pt idx="1587">
                  <c:v>203.19</c:v>
                </c:pt>
                <c:pt idx="1588">
                  <c:v>409.7</c:v>
                </c:pt>
                <c:pt idx="1589">
                  <c:v>123.34</c:v>
                </c:pt>
                <c:pt idx="1590">
                  <c:v>257.39999999999998</c:v>
                </c:pt>
                <c:pt idx="1591">
                  <c:v>193.06</c:v>
                </c:pt>
                <c:pt idx="1592">
                  <c:v>317.27</c:v>
                </c:pt>
                <c:pt idx="1593">
                  <c:v>330.56</c:v>
                </c:pt>
                <c:pt idx="1594">
                  <c:v>310.92</c:v>
                </c:pt>
                <c:pt idx="1595">
                  <c:v>100.46</c:v>
                </c:pt>
                <c:pt idx="1596">
                  <c:v>245.79</c:v>
                </c:pt>
                <c:pt idx="1597">
                  <c:v>258.07</c:v>
                </c:pt>
                <c:pt idx="1598">
                  <c:v>191.55</c:v>
                </c:pt>
                <c:pt idx="1599">
                  <c:v>145.99</c:v>
                </c:pt>
                <c:pt idx="1600">
                  <c:v>222.23</c:v>
                </c:pt>
                <c:pt idx="1601">
                  <c:v>233.56</c:v>
                </c:pt>
                <c:pt idx="1602">
                  <c:v>192.29</c:v>
                </c:pt>
                <c:pt idx="1603">
                  <c:v>136.30000000000001</c:v>
                </c:pt>
                <c:pt idx="1604">
                  <c:v>160.21</c:v>
                </c:pt>
                <c:pt idx="1605">
                  <c:v>86.58</c:v>
                </c:pt>
                <c:pt idx="1606">
                  <c:v>221.21</c:v>
                </c:pt>
                <c:pt idx="1607">
                  <c:v>128.68</c:v>
                </c:pt>
                <c:pt idx="1608">
                  <c:v>181.06</c:v>
                </c:pt>
                <c:pt idx="1609">
                  <c:v>173.92</c:v>
                </c:pt>
                <c:pt idx="1610">
                  <c:v>208.29</c:v>
                </c:pt>
                <c:pt idx="1611">
                  <c:v>120.14</c:v>
                </c:pt>
                <c:pt idx="1612">
                  <c:v>166.7</c:v>
                </c:pt>
                <c:pt idx="1613">
                  <c:v>156.65</c:v>
                </c:pt>
                <c:pt idx="1614">
                  <c:v>207.82</c:v>
                </c:pt>
                <c:pt idx="1615">
                  <c:v>134.94</c:v>
                </c:pt>
                <c:pt idx="1616">
                  <c:v>305.05</c:v>
                </c:pt>
                <c:pt idx="1617">
                  <c:v>241.69</c:v>
                </c:pt>
                <c:pt idx="1618">
                  <c:v>378.7</c:v>
                </c:pt>
                <c:pt idx="1619">
                  <c:v>390.32</c:v>
                </c:pt>
                <c:pt idx="1620">
                  <c:v>243.08</c:v>
                </c:pt>
                <c:pt idx="1621">
                  <c:v>309.68</c:v>
                </c:pt>
                <c:pt idx="1622">
                  <c:v>199.07</c:v>
                </c:pt>
                <c:pt idx="1623">
                  <c:v>261.52999999999997</c:v>
                </c:pt>
                <c:pt idx="1624">
                  <c:v>185.62</c:v>
                </c:pt>
                <c:pt idx="1625">
                  <c:v>242.05</c:v>
                </c:pt>
                <c:pt idx="1626">
                  <c:v>94.88</c:v>
                </c:pt>
                <c:pt idx="1627">
                  <c:v>87.98</c:v>
                </c:pt>
                <c:pt idx="1628">
                  <c:v>164.62</c:v>
                </c:pt>
                <c:pt idx="1629">
                  <c:v>163.35</c:v>
                </c:pt>
                <c:pt idx="1630">
                  <c:v>204.22</c:v>
                </c:pt>
                <c:pt idx="1631">
                  <c:v>170.22</c:v>
                </c:pt>
                <c:pt idx="1632">
                  <c:v>291.26</c:v>
                </c:pt>
                <c:pt idx="1633">
                  <c:v>217.49</c:v>
                </c:pt>
                <c:pt idx="1634">
                  <c:v>245.78</c:v>
                </c:pt>
                <c:pt idx="1635">
                  <c:v>83.02</c:v>
                </c:pt>
                <c:pt idx="1636">
                  <c:v>175.58</c:v>
                </c:pt>
                <c:pt idx="1637">
                  <c:v>308.57</c:v>
                </c:pt>
                <c:pt idx="1638">
                  <c:v>192.54</c:v>
                </c:pt>
                <c:pt idx="1639">
                  <c:v>122.58</c:v>
                </c:pt>
                <c:pt idx="1640">
                  <c:v>187.44</c:v>
                </c:pt>
                <c:pt idx="1641">
                  <c:v>195.57</c:v>
                </c:pt>
                <c:pt idx="1642">
                  <c:v>156.51</c:v>
                </c:pt>
                <c:pt idx="1643">
                  <c:v>157.99</c:v>
                </c:pt>
                <c:pt idx="1644">
                  <c:v>185.62</c:v>
                </c:pt>
                <c:pt idx="1645">
                  <c:v>166.77</c:v>
                </c:pt>
                <c:pt idx="1646">
                  <c:v>226.43</c:v>
                </c:pt>
                <c:pt idx="1647">
                  <c:v>307.3</c:v>
                </c:pt>
                <c:pt idx="1648">
                  <c:v>200.3</c:v>
                </c:pt>
                <c:pt idx="1649">
                  <c:v>99.25</c:v>
                </c:pt>
                <c:pt idx="1650">
                  <c:v>198.69</c:v>
                </c:pt>
                <c:pt idx="1651">
                  <c:v>182.5</c:v>
                </c:pt>
                <c:pt idx="1652">
                  <c:v>160.44999999999999</c:v>
                </c:pt>
                <c:pt idx="1653">
                  <c:v>202.7</c:v>
                </c:pt>
                <c:pt idx="1654">
                  <c:v>161.4</c:v>
                </c:pt>
                <c:pt idx="1655">
                  <c:v>129.31</c:v>
                </c:pt>
                <c:pt idx="1656">
                  <c:v>169.96</c:v>
                </c:pt>
                <c:pt idx="1657">
                  <c:v>289.31</c:v>
                </c:pt>
                <c:pt idx="1658">
                  <c:v>178.2</c:v>
                </c:pt>
                <c:pt idx="1659">
                  <c:v>307.64999999999998</c:v>
                </c:pt>
                <c:pt idx="1660">
                  <c:v>225.64</c:v>
                </c:pt>
                <c:pt idx="1661">
                  <c:v>254.01</c:v>
                </c:pt>
                <c:pt idx="1662">
                  <c:v>199.49</c:v>
                </c:pt>
                <c:pt idx="1663">
                  <c:v>229.23</c:v>
                </c:pt>
                <c:pt idx="1664">
                  <c:v>552.61</c:v>
                </c:pt>
                <c:pt idx="1665">
                  <c:v>291.76</c:v>
                </c:pt>
                <c:pt idx="1666">
                  <c:v>177.49</c:v>
                </c:pt>
                <c:pt idx="1667">
                  <c:v>177.04</c:v>
                </c:pt>
                <c:pt idx="1668">
                  <c:v>186.39</c:v>
                </c:pt>
                <c:pt idx="1669">
                  <c:v>291.18</c:v>
                </c:pt>
                <c:pt idx="1670">
                  <c:v>262.79000000000002</c:v>
                </c:pt>
                <c:pt idx="1671">
                  <c:v>204.76</c:v>
                </c:pt>
                <c:pt idx="1672">
                  <c:v>301.83</c:v>
                </c:pt>
                <c:pt idx="1673">
                  <c:v>255.09</c:v>
                </c:pt>
                <c:pt idx="1674">
                  <c:v>197.22</c:v>
                </c:pt>
                <c:pt idx="1675">
                  <c:v>162.35</c:v>
                </c:pt>
                <c:pt idx="1676">
                  <c:v>324.79000000000002</c:v>
                </c:pt>
                <c:pt idx="1677">
                  <c:v>226.36</c:v>
                </c:pt>
                <c:pt idx="1678">
                  <c:v>170.55</c:v>
                </c:pt>
                <c:pt idx="1679">
                  <c:v>114.78</c:v>
                </c:pt>
                <c:pt idx="1680">
                  <c:v>241.06</c:v>
                </c:pt>
                <c:pt idx="1681">
                  <c:v>650</c:v>
                </c:pt>
                <c:pt idx="1682">
                  <c:v>287.89</c:v>
                </c:pt>
                <c:pt idx="1683">
                  <c:v>227.46</c:v>
                </c:pt>
                <c:pt idx="1684">
                  <c:v>328.97</c:v>
                </c:pt>
                <c:pt idx="1685">
                  <c:v>242.16</c:v>
                </c:pt>
                <c:pt idx="1686">
                  <c:v>168.38</c:v>
                </c:pt>
                <c:pt idx="1687">
                  <c:v>156.34</c:v>
                </c:pt>
                <c:pt idx="1688">
                  <c:v>196.61</c:v>
                </c:pt>
                <c:pt idx="1689">
                  <c:v>192.72</c:v>
                </c:pt>
                <c:pt idx="1690">
                  <c:v>173.03</c:v>
                </c:pt>
                <c:pt idx="1691">
                  <c:v>227.41</c:v>
                </c:pt>
                <c:pt idx="1692">
                  <c:v>289.33999999999997</c:v>
                </c:pt>
                <c:pt idx="1693">
                  <c:v>255.87</c:v>
                </c:pt>
                <c:pt idx="1694">
                  <c:v>247.48</c:v>
                </c:pt>
                <c:pt idx="1695">
                  <c:v>231.41</c:v>
                </c:pt>
                <c:pt idx="1696">
                  <c:v>185.64</c:v>
                </c:pt>
                <c:pt idx="1697">
                  <c:v>196.84</c:v>
                </c:pt>
                <c:pt idx="1698">
                  <c:v>89.02</c:v>
                </c:pt>
                <c:pt idx="1699">
                  <c:v>144.12</c:v>
                </c:pt>
                <c:pt idx="1700">
                  <c:v>217.92</c:v>
                </c:pt>
                <c:pt idx="1701">
                  <c:v>151.59</c:v>
                </c:pt>
                <c:pt idx="1702">
                  <c:v>265.2</c:v>
                </c:pt>
                <c:pt idx="1703">
                  <c:v>169.4</c:v>
                </c:pt>
                <c:pt idx="1704">
                  <c:v>209.58</c:v>
                </c:pt>
                <c:pt idx="1705">
                  <c:v>174.44</c:v>
                </c:pt>
                <c:pt idx="1706">
                  <c:v>370.7</c:v>
                </c:pt>
                <c:pt idx="1707">
                  <c:v>210.99</c:v>
                </c:pt>
                <c:pt idx="1708">
                  <c:v>112.79</c:v>
                </c:pt>
                <c:pt idx="1709">
                  <c:v>179.43</c:v>
                </c:pt>
                <c:pt idx="1710">
                  <c:v>222.24</c:v>
                </c:pt>
                <c:pt idx="1711">
                  <c:v>295.94</c:v>
                </c:pt>
                <c:pt idx="1712">
                  <c:v>274.64999999999998</c:v>
                </c:pt>
                <c:pt idx="1713">
                  <c:v>504.56</c:v>
                </c:pt>
                <c:pt idx="1714">
                  <c:v>235</c:v>
                </c:pt>
                <c:pt idx="1715">
                  <c:v>245.48</c:v>
                </c:pt>
                <c:pt idx="1716">
                  <c:v>249.15</c:v>
                </c:pt>
                <c:pt idx="1717">
                  <c:v>128.26</c:v>
                </c:pt>
                <c:pt idx="1718">
                  <c:v>220.47</c:v>
                </c:pt>
                <c:pt idx="1719">
                  <c:v>142.69</c:v>
                </c:pt>
                <c:pt idx="1720">
                  <c:v>327.24</c:v>
                </c:pt>
                <c:pt idx="1721">
                  <c:v>199.15</c:v>
                </c:pt>
                <c:pt idx="1722">
                  <c:v>264.64999999999998</c:v>
                </c:pt>
                <c:pt idx="1723">
                  <c:v>201.12</c:v>
                </c:pt>
                <c:pt idx="1724">
                  <c:v>457.35</c:v>
                </c:pt>
                <c:pt idx="1725">
                  <c:v>302.81</c:v>
                </c:pt>
                <c:pt idx="1726">
                  <c:v>225.53</c:v>
                </c:pt>
                <c:pt idx="1727">
                  <c:v>243.39</c:v>
                </c:pt>
                <c:pt idx="1728">
                  <c:v>291.31</c:v>
                </c:pt>
                <c:pt idx="1729">
                  <c:v>217.15</c:v>
                </c:pt>
                <c:pt idx="1730">
                  <c:v>187.46</c:v>
                </c:pt>
                <c:pt idx="1731">
                  <c:v>211.34</c:v>
                </c:pt>
                <c:pt idx="1732">
                  <c:v>308.02</c:v>
                </c:pt>
                <c:pt idx="1733">
                  <c:v>236.4</c:v>
                </c:pt>
                <c:pt idx="1734">
                  <c:v>249.56</c:v>
                </c:pt>
                <c:pt idx="1735">
                  <c:v>220</c:v>
                </c:pt>
                <c:pt idx="1736">
                  <c:v>193.26</c:v>
                </c:pt>
                <c:pt idx="1737">
                  <c:v>153.24</c:v>
                </c:pt>
                <c:pt idx="1738">
                  <c:v>356.48</c:v>
                </c:pt>
                <c:pt idx="1739">
                  <c:v>208.88</c:v>
                </c:pt>
                <c:pt idx="1740">
                  <c:v>207.35</c:v>
                </c:pt>
                <c:pt idx="1741">
                  <c:v>326.68</c:v>
                </c:pt>
                <c:pt idx="1742">
                  <c:v>159.87</c:v>
                </c:pt>
                <c:pt idx="1743">
                  <c:v>228.77</c:v>
                </c:pt>
                <c:pt idx="1744">
                  <c:v>228.64</c:v>
                </c:pt>
                <c:pt idx="1745">
                  <c:v>147.91999999999999</c:v>
                </c:pt>
                <c:pt idx="1746">
                  <c:v>154.4</c:v>
                </c:pt>
                <c:pt idx="1747">
                  <c:v>215.47</c:v>
                </c:pt>
                <c:pt idx="1748">
                  <c:v>297.72000000000003</c:v>
                </c:pt>
                <c:pt idx="1749">
                  <c:v>276.23</c:v>
                </c:pt>
                <c:pt idx="1750">
                  <c:v>160.71</c:v>
                </c:pt>
                <c:pt idx="1751">
                  <c:v>172.37</c:v>
                </c:pt>
                <c:pt idx="1752">
                  <c:v>254.97</c:v>
                </c:pt>
                <c:pt idx="1753">
                  <c:v>172.38</c:v>
                </c:pt>
                <c:pt idx="1754">
                  <c:v>165.68</c:v>
                </c:pt>
                <c:pt idx="1755">
                  <c:v>214.59</c:v>
                </c:pt>
                <c:pt idx="1756">
                  <c:v>189.21</c:v>
                </c:pt>
                <c:pt idx="1757">
                  <c:v>230.04</c:v>
                </c:pt>
                <c:pt idx="1758">
                  <c:v>214.4</c:v>
                </c:pt>
                <c:pt idx="1759">
                  <c:v>225.58</c:v>
                </c:pt>
                <c:pt idx="1760">
                  <c:v>241.66</c:v>
                </c:pt>
                <c:pt idx="1761">
                  <c:v>200.38</c:v>
                </c:pt>
                <c:pt idx="1762">
                  <c:v>394.84</c:v>
                </c:pt>
                <c:pt idx="1763">
                  <c:v>128.05000000000001</c:v>
                </c:pt>
                <c:pt idx="1764">
                  <c:v>169.74</c:v>
                </c:pt>
                <c:pt idx="1765">
                  <c:v>262.37</c:v>
                </c:pt>
                <c:pt idx="1766">
                  <c:v>201.03</c:v>
                </c:pt>
                <c:pt idx="1767">
                  <c:v>367.67</c:v>
                </c:pt>
                <c:pt idx="1768">
                  <c:v>263.37</c:v>
                </c:pt>
                <c:pt idx="1769">
                  <c:v>106.1</c:v>
                </c:pt>
                <c:pt idx="1770">
                  <c:v>249.15</c:v>
                </c:pt>
                <c:pt idx="1771">
                  <c:v>257.14</c:v>
                </c:pt>
                <c:pt idx="1772">
                  <c:v>158.33000000000001</c:v>
                </c:pt>
                <c:pt idx="1773">
                  <c:v>147.75</c:v>
                </c:pt>
                <c:pt idx="1774">
                  <c:v>154.91</c:v>
                </c:pt>
                <c:pt idx="1775">
                  <c:v>458.28</c:v>
                </c:pt>
                <c:pt idx="1776">
                  <c:v>178.55</c:v>
                </c:pt>
                <c:pt idx="1777">
                  <c:v>143.15</c:v>
                </c:pt>
                <c:pt idx="1778">
                  <c:v>331.25</c:v>
                </c:pt>
                <c:pt idx="1779">
                  <c:v>154.16999999999999</c:v>
                </c:pt>
                <c:pt idx="1780">
                  <c:v>240.42</c:v>
                </c:pt>
                <c:pt idx="1781">
                  <c:v>462.39</c:v>
                </c:pt>
                <c:pt idx="1782">
                  <c:v>190.21</c:v>
                </c:pt>
                <c:pt idx="1783">
                  <c:v>193.12</c:v>
                </c:pt>
                <c:pt idx="1784">
                  <c:v>227.2</c:v>
                </c:pt>
                <c:pt idx="1785">
                  <c:v>503.78</c:v>
                </c:pt>
                <c:pt idx="1786">
                  <c:v>188.86</c:v>
                </c:pt>
                <c:pt idx="1787">
                  <c:v>197.74</c:v>
                </c:pt>
                <c:pt idx="1788">
                  <c:v>205.63</c:v>
                </c:pt>
                <c:pt idx="1789">
                  <c:v>211.9</c:v>
                </c:pt>
                <c:pt idx="1790">
                  <c:v>192</c:v>
                </c:pt>
                <c:pt idx="1791">
                  <c:v>156.99</c:v>
                </c:pt>
                <c:pt idx="1792">
                  <c:v>279.10000000000002</c:v>
                </c:pt>
                <c:pt idx="1793">
                  <c:v>115.89</c:v>
                </c:pt>
                <c:pt idx="1794">
                  <c:v>176.83</c:v>
                </c:pt>
                <c:pt idx="1795">
                  <c:v>103.16</c:v>
                </c:pt>
                <c:pt idx="1796">
                  <c:v>137.29</c:v>
                </c:pt>
                <c:pt idx="1797">
                  <c:v>150.26</c:v>
                </c:pt>
                <c:pt idx="1798">
                  <c:v>179.22</c:v>
                </c:pt>
                <c:pt idx="1799">
                  <c:v>255.1</c:v>
                </c:pt>
                <c:pt idx="1800">
                  <c:v>181.08</c:v>
                </c:pt>
                <c:pt idx="1801">
                  <c:v>314.20999999999998</c:v>
                </c:pt>
                <c:pt idx="1802">
                  <c:v>157.86000000000001</c:v>
                </c:pt>
                <c:pt idx="1803">
                  <c:v>315.57</c:v>
                </c:pt>
                <c:pt idx="1804">
                  <c:v>323.43</c:v>
                </c:pt>
                <c:pt idx="1805">
                  <c:v>181.13</c:v>
                </c:pt>
                <c:pt idx="1806">
                  <c:v>173.63</c:v>
                </c:pt>
                <c:pt idx="1807">
                  <c:v>245.49</c:v>
                </c:pt>
                <c:pt idx="1808">
                  <c:v>125.96</c:v>
                </c:pt>
                <c:pt idx="1809">
                  <c:v>443.71</c:v>
                </c:pt>
                <c:pt idx="1810">
                  <c:v>215.24</c:v>
                </c:pt>
                <c:pt idx="1811">
                  <c:v>276.73</c:v>
                </c:pt>
                <c:pt idx="1812">
                  <c:v>409.71</c:v>
                </c:pt>
                <c:pt idx="1813">
                  <c:v>220.85</c:v>
                </c:pt>
                <c:pt idx="1814">
                  <c:v>236.93</c:v>
                </c:pt>
                <c:pt idx="1815">
                  <c:v>257.20999999999998</c:v>
                </c:pt>
                <c:pt idx="1816">
                  <c:v>219.11</c:v>
                </c:pt>
                <c:pt idx="1817">
                  <c:v>249.25</c:v>
                </c:pt>
                <c:pt idx="1818">
                  <c:v>162.91999999999999</c:v>
                </c:pt>
                <c:pt idx="1819">
                  <c:v>340.74</c:v>
                </c:pt>
                <c:pt idx="1820">
                  <c:v>102.7</c:v>
                </c:pt>
                <c:pt idx="1821">
                  <c:v>233.81</c:v>
                </c:pt>
                <c:pt idx="1822">
                  <c:v>110.12</c:v>
                </c:pt>
                <c:pt idx="1823">
                  <c:v>160.65</c:v>
                </c:pt>
                <c:pt idx="1824">
                  <c:v>153.97999999999999</c:v>
                </c:pt>
                <c:pt idx="1825">
                  <c:v>128.77000000000001</c:v>
                </c:pt>
                <c:pt idx="1826">
                  <c:v>213.27</c:v>
                </c:pt>
                <c:pt idx="1827">
                  <c:v>249.72</c:v>
                </c:pt>
                <c:pt idx="1828">
                  <c:v>194.41</c:v>
                </c:pt>
                <c:pt idx="1829">
                  <c:v>291.01</c:v>
                </c:pt>
                <c:pt idx="1830">
                  <c:v>195.21</c:v>
                </c:pt>
                <c:pt idx="1831">
                  <c:v>173.45</c:v>
                </c:pt>
                <c:pt idx="1832">
                  <c:v>362.45</c:v>
                </c:pt>
                <c:pt idx="1833">
                  <c:v>297.57</c:v>
                </c:pt>
                <c:pt idx="1834">
                  <c:v>247.69</c:v>
                </c:pt>
                <c:pt idx="1835">
                  <c:v>262.3</c:v>
                </c:pt>
                <c:pt idx="1836">
                  <c:v>359.64</c:v>
                </c:pt>
                <c:pt idx="1837">
                  <c:v>401.28</c:v>
                </c:pt>
                <c:pt idx="1838">
                  <c:v>167.47</c:v>
                </c:pt>
                <c:pt idx="1839">
                  <c:v>182.86</c:v>
                </c:pt>
                <c:pt idx="1840">
                  <c:v>172.83</c:v>
                </c:pt>
                <c:pt idx="1841">
                  <c:v>138.15</c:v>
                </c:pt>
                <c:pt idx="1842">
                  <c:v>182.39</c:v>
                </c:pt>
                <c:pt idx="1843">
                  <c:v>121.12</c:v>
                </c:pt>
                <c:pt idx="1844">
                  <c:v>270.62</c:v>
                </c:pt>
                <c:pt idx="1845">
                  <c:v>295.31</c:v>
                </c:pt>
                <c:pt idx="1846">
                  <c:v>130.53</c:v>
                </c:pt>
                <c:pt idx="1847">
                  <c:v>190.65</c:v>
                </c:pt>
                <c:pt idx="1848">
                  <c:v>226.68</c:v>
                </c:pt>
                <c:pt idx="1849">
                  <c:v>97.73</c:v>
                </c:pt>
                <c:pt idx="1850">
                  <c:v>179.4</c:v>
                </c:pt>
                <c:pt idx="1851">
                  <c:v>195.2</c:v>
                </c:pt>
                <c:pt idx="1852">
                  <c:v>284.66000000000003</c:v>
                </c:pt>
                <c:pt idx="1853">
                  <c:v>345.01</c:v>
                </c:pt>
                <c:pt idx="1854">
                  <c:v>96.62</c:v>
                </c:pt>
                <c:pt idx="1855">
                  <c:v>127.09</c:v>
                </c:pt>
                <c:pt idx="1856">
                  <c:v>237.48</c:v>
                </c:pt>
                <c:pt idx="1857">
                  <c:v>349.91</c:v>
                </c:pt>
                <c:pt idx="1858">
                  <c:v>230.85</c:v>
                </c:pt>
                <c:pt idx="1859">
                  <c:v>335.89</c:v>
                </c:pt>
                <c:pt idx="1860">
                  <c:v>168.32</c:v>
                </c:pt>
                <c:pt idx="1861">
                  <c:v>205.26</c:v>
                </c:pt>
                <c:pt idx="1862">
                  <c:v>209.84</c:v>
                </c:pt>
                <c:pt idx="1863">
                  <c:v>156.61000000000001</c:v>
                </c:pt>
                <c:pt idx="1864">
                  <c:v>134.84</c:v>
                </c:pt>
                <c:pt idx="1865">
                  <c:v>209.35</c:v>
                </c:pt>
                <c:pt idx="1866">
                  <c:v>273.10000000000002</c:v>
                </c:pt>
                <c:pt idx="1867">
                  <c:v>213.1</c:v>
                </c:pt>
                <c:pt idx="1868">
                  <c:v>213.32</c:v>
                </c:pt>
                <c:pt idx="1869">
                  <c:v>211.6</c:v>
                </c:pt>
                <c:pt idx="1870">
                  <c:v>236.28</c:v>
                </c:pt>
                <c:pt idx="1871">
                  <c:v>472.05</c:v>
                </c:pt>
                <c:pt idx="1872">
                  <c:v>262.57</c:v>
                </c:pt>
                <c:pt idx="1873">
                  <c:v>251.47</c:v>
                </c:pt>
                <c:pt idx="1874">
                  <c:v>351.43</c:v>
                </c:pt>
                <c:pt idx="1875">
                  <c:v>218.27</c:v>
                </c:pt>
                <c:pt idx="1876">
                  <c:v>264.58999999999997</c:v>
                </c:pt>
                <c:pt idx="1877">
                  <c:v>276.70999999999998</c:v>
                </c:pt>
                <c:pt idx="1878">
                  <c:v>324.73</c:v>
                </c:pt>
                <c:pt idx="1879">
                  <c:v>316.17</c:v>
                </c:pt>
                <c:pt idx="1880">
                  <c:v>324.67</c:v>
                </c:pt>
                <c:pt idx="1881">
                  <c:v>285.75</c:v>
                </c:pt>
                <c:pt idx="1882">
                  <c:v>242.01</c:v>
                </c:pt>
                <c:pt idx="1883">
                  <c:v>164.27</c:v>
                </c:pt>
                <c:pt idx="1884">
                  <c:v>70.36</c:v>
                </c:pt>
                <c:pt idx="1885">
                  <c:v>297.11</c:v>
                </c:pt>
                <c:pt idx="1886">
                  <c:v>145.13999999999999</c:v>
                </c:pt>
                <c:pt idx="1887">
                  <c:v>115.57</c:v>
                </c:pt>
                <c:pt idx="1888">
                  <c:v>187.96</c:v>
                </c:pt>
                <c:pt idx="1889">
                  <c:v>247.57</c:v>
                </c:pt>
                <c:pt idx="1890">
                  <c:v>182.27</c:v>
                </c:pt>
                <c:pt idx="1891">
                  <c:v>154.08000000000001</c:v>
                </c:pt>
                <c:pt idx="1892">
                  <c:v>150.38999999999999</c:v>
                </c:pt>
                <c:pt idx="1893">
                  <c:v>251.35</c:v>
                </c:pt>
                <c:pt idx="1894">
                  <c:v>121.45</c:v>
                </c:pt>
                <c:pt idx="1895">
                  <c:v>142.96</c:v>
                </c:pt>
                <c:pt idx="1896">
                  <c:v>205</c:v>
                </c:pt>
                <c:pt idx="1897">
                  <c:v>204.05</c:v>
                </c:pt>
                <c:pt idx="1898">
                  <c:v>167.18</c:v>
                </c:pt>
                <c:pt idx="1899">
                  <c:v>175.38</c:v>
                </c:pt>
                <c:pt idx="1900">
                  <c:v>182.98</c:v>
                </c:pt>
                <c:pt idx="1901">
                  <c:v>297.62</c:v>
                </c:pt>
                <c:pt idx="1902">
                  <c:v>304.04000000000002</c:v>
                </c:pt>
                <c:pt idx="1903">
                  <c:v>196.31</c:v>
                </c:pt>
                <c:pt idx="1904">
                  <c:v>149.59</c:v>
                </c:pt>
                <c:pt idx="1905">
                  <c:v>451.51</c:v>
                </c:pt>
                <c:pt idx="1906">
                  <c:v>153.76</c:v>
                </c:pt>
                <c:pt idx="1907">
                  <c:v>535.32000000000005</c:v>
                </c:pt>
                <c:pt idx="1908">
                  <c:v>238.49</c:v>
                </c:pt>
                <c:pt idx="1909">
                  <c:v>514.76</c:v>
                </c:pt>
                <c:pt idx="1910">
                  <c:v>264.42</c:v>
                </c:pt>
                <c:pt idx="1911">
                  <c:v>201.55</c:v>
                </c:pt>
                <c:pt idx="1912">
                  <c:v>188.86</c:v>
                </c:pt>
                <c:pt idx="1913">
                  <c:v>186</c:v>
                </c:pt>
                <c:pt idx="1914">
                  <c:v>294.58</c:v>
                </c:pt>
                <c:pt idx="1915">
                  <c:v>304.18</c:v>
                </c:pt>
                <c:pt idx="1916">
                  <c:v>143.38</c:v>
                </c:pt>
                <c:pt idx="1917">
                  <c:v>169.9</c:v>
                </c:pt>
                <c:pt idx="1918">
                  <c:v>195.07</c:v>
                </c:pt>
                <c:pt idx="1919">
                  <c:v>183.69</c:v>
                </c:pt>
                <c:pt idx="1920">
                  <c:v>337.48</c:v>
                </c:pt>
                <c:pt idx="1921">
                  <c:v>201.76</c:v>
                </c:pt>
                <c:pt idx="1922">
                  <c:v>153.22</c:v>
                </c:pt>
                <c:pt idx="1923">
                  <c:v>281.67</c:v>
                </c:pt>
                <c:pt idx="1924">
                  <c:v>307.10000000000002</c:v>
                </c:pt>
                <c:pt idx="1925">
                  <c:v>238.67</c:v>
                </c:pt>
                <c:pt idx="1926">
                  <c:v>309.97000000000003</c:v>
                </c:pt>
                <c:pt idx="1927">
                  <c:v>273.76</c:v>
                </c:pt>
                <c:pt idx="1928">
                  <c:v>183.62</c:v>
                </c:pt>
                <c:pt idx="1929">
                  <c:v>260.58</c:v>
                </c:pt>
                <c:pt idx="1930">
                  <c:v>126.21</c:v>
                </c:pt>
                <c:pt idx="1931">
                  <c:v>154.51</c:v>
                </c:pt>
                <c:pt idx="1932">
                  <c:v>158.96</c:v>
                </c:pt>
                <c:pt idx="1933">
                  <c:v>140.29</c:v>
                </c:pt>
                <c:pt idx="1934">
                  <c:v>228.52</c:v>
                </c:pt>
                <c:pt idx="1935">
                  <c:v>233.09</c:v>
                </c:pt>
                <c:pt idx="1936">
                  <c:v>183.51</c:v>
                </c:pt>
                <c:pt idx="1937">
                  <c:v>207.69</c:v>
                </c:pt>
                <c:pt idx="1938">
                  <c:v>275.18</c:v>
                </c:pt>
                <c:pt idx="1939">
                  <c:v>127.64</c:v>
                </c:pt>
                <c:pt idx="1940">
                  <c:v>220.45</c:v>
                </c:pt>
                <c:pt idx="1941">
                  <c:v>280.35000000000002</c:v>
                </c:pt>
                <c:pt idx="1942">
                  <c:v>326.63</c:v>
                </c:pt>
                <c:pt idx="1943">
                  <c:v>238.97</c:v>
                </c:pt>
                <c:pt idx="1944">
                  <c:v>110.99</c:v>
                </c:pt>
                <c:pt idx="1945">
                  <c:v>124.01</c:v>
                </c:pt>
                <c:pt idx="1946">
                  <c:v>234.43</c:v>
                </c:pt>
                <c:pt idx="1947">
                  <c:v>154.68</c:v>
                </c:pt>
                <c:pt idx="1948">
                  <c:v>210.9</c:v>
                </c:pt>
                <c:pt idx="1949">
                  <c:v>256.81</c:v>
                </c:pt>
                <c:pt idx="1950">
                  <c:v>281.37</c:v>
                </c:pt>
                <c:pt idx="1951">
                  <c:v>213.22</c:v>
                </c:pt>
                <c:pt idx="1952">
                  <c:v>297.52999999999997</c:v>
                </c:pt>
                <c:pt idx="1953">
                  <c:v>148.9</c:v>
                </c:pt>
                <c:pt idx="1954">
                  <c:v>146.09</c:v>
                </c:pt>
                <c:pt idx="1955">
                  <c:v>115.84</c:v>
                </c:pt>
                <c:pt idx="1956">
                  <c:v>222.53</c:v>
                </c:pt>
                <c:pt idx="1957">
                  <c:v>180.24</c:v>
                </c:pt>
                <c:pt idx="1958">
                  <c:v>245.92</c:v>
                </c:pt>
                <c:pt idx="1959">
                  <c:v>258</c:v>
                </c:pt>
                <c:pt idx="1960">
                  <c:v>406.86</c:v>
                </c:pt>
                <c:pt idx="1961">
                  <c:v>189.4</c:v>
                </c:pt>
                <c:pt idx="1962">
                  <c:v>102.38</c:v>
                </c:pt>
                <c:pt idx="1963">
                  <c:v>252.27</c:v>
                </c:pt>
                <c:pt idx="1964">
                  <c:v>243.11</c:v>
                </c:pt>
                <c:pt idx="1965">
                  <c:v>166.2</c:v>
                </c:pt>
                <c:pt idx="1966">
                  <c:v>139.47999999999999</c:v>
                </c:pt>
                <c:pt idx="1967">
                  <c:v>192.59</c:v>
                </c:pt>
                <c:pt idx="1968">
                  <c:v>280.98</c:v>
                </c:pt>
                <c:pt idx="1969">
                  <c:v>203.81</c:v>
                </c:pt>
                <c:pt idx="1970">
                  <c:v>191.71</c:v>
                </c:pt>
                <c:pt idx="1971">
                  <c:v>311.36</c:v>
                </c:pt>
                <c:pt idx="1972">
                  <c:v>196.25</c:v>
                </c:pt>
                <c:pt idx="1973">
                  <c:v>340.8</c:v>
                </c:pt>
                <c:pt idx="1974">
                  <c:v>191.08</c:v>
                </c:pt>
                <c:pt idx="1975">
                  <c:v>129.72</c:v>
                </c:pt>
                <c:pt idx="1976">
                  <c:v>161.63</c:v>
                </c:pt>
                <c:pt idx="1977">
                  <c:v>348.82</c:v>
                </c:pt>
                <c:pt idx="1978">
                  <c:v>215.5</c:v>
                </c:pt>
                <c:pt idx="1979">
                  <c:v>167.07</c:v>
                </c:pt>
                <c:pt idx="1980">
                  <c:v>237.97</c:v>
                </c:pt>
                <c:pt idx="1981">
                  <c:v>285.75</c:v>
                </c:pt>
                <c:pt idx="1982">
                  <c:v>289.66000000000003</c:v>
                </c:pt>
                <c:pt idx="1983">
                  <c:v>259.64999999999998</c:v>
                </c:pt>
                <c:pt idx="1984">
                  <c:v>239.07</c:v>
                </c:pt>
                <c:pt idx="1985">
                  <c:v>396.16</c:v>
                </c:pt>
                <c:pt idx="1986">
                  <c:v>201.82</c:v>
                </c:pt>
                <c:pt idx="1987">
                  <c:v>286.17</c:v>
                </c:pt>
                <c:pt idx="1988">
                  <c:v>232.83</c:v>
                </c:pt>
                <c:pt idx="1989">
                  <c:v>369.16</c:v>
                </c:pt>
                <c:pt idx="1990">
                  <c:v>227.82</c:v>
                </c:pt>
                <c:pt idx="1991">
                  <c:v>204.61</c:v>
                </c:pt>
                <c:pt idx="1992">
                  <c:v>260.60000000000002</c:v>
                </c:pt>
                <c:pt idx="1993">
                  <c:v>418.01</c:v>
                </c:pt>
                <c:pt idx="1994">
                  <c:v>323.45999999999998</c:v>
                </c:pt>
                <c:pt idx="1995">
                  <c:v>224.17</c:v>
                </c:pt>
                <c:pt idx="1996">
                  <c:v>213.68</c:v>
                </c:pt>
                <c:pt idx="1997">
                  <c:v>236.63</c:v>
                </c:pt>
                <c:pt idx="1998">
                  <c:v>174.4</c:v>
                </c:pt>
                <c:pt idx="1999">
                  <c:v>195.74</c:v>
                </c:pt>
                <c:pt idx="2000">
                  <c:v>149.53</c:v>
                </c:pt>
                <c:pt idx="2001">
                  <c:v>142.88</c:v>
                </c:pt>
                <c:pt idx="2002">
                  <c:v>220.01</c:v>
                </c:pt>
                <c:pt idx="2003">
                  <c:v>195.24</c:v>
                </c:pt>
                <c:pt idx="2004">
                  <c:v>304.36</c:v>
                </c:pt>
                <c:pt idx="2005">
                  <c:v>409.84</c:v>
                </c:pt>
                <c:pt idx="2006">
                  <c:v>171.84</c:v>
                </c:pt>
                <c:pt idx="2007">
                  <c:v>154.94</c:v>
                </c:pt>
                <c:pt idx="2008">
                  <c:v>271.08999999999997</c:v>
                </c:pt>
                <c:pt idx="2009">
                  <c:v>580.82000000000005</c:v>
                </c:pt>
                <c:pt idx="2010">
                  <c:v>267.10000000000002</c:v>
                </c:pt>
                <c:pt idx="2011">
                  <c:v>144.24</c:v>
                </c:pt>
                <c:pt idx="2012">
                  <c:v>420.45</c:v>
                </c:pt>
                <c:pt idx="2013">
                  <c:v>318.56</c:v>
                </c:pt>
                <c:pt idx="2014">
                  <c:v>117.47</c:v>
                </c:pt>
                <c:pt idx="2015">
                  <c:v>180.81</c:v>
                </c:pt>
                <c:pt idx="2016">
                  <c:v>109.24</c:v>
                </c:pt>
                <c:pt idx="2017">
                  <c:v>258.41000000000003</c:v>
                </c:pt>
                <c:pt idx="2018">
                  <c:v>272.24</c:v>
                </c:pt>
                <c:pt idx="2019">
                  <c:v>229.03</c:v>
                </c:pt>
                <c:pt idx="2020">
                  <c:v>177.27</c:v>
                </c:pt>
                <c:pt idx="2021">
                  <c:v>225.62</c:v>
                </c:pt>
                <c:pt idx="2022">
                  <c:v>207.6</c:v>
                </c:pt>
                <c:pt idx="2023">
                  <c:v>401.38</c:v>
                </c:pt>
                <c:pt idx="2024">
                  <c:v>273.06</c:v>
                </c:pt>
                <c:pt idx="2025">
                  <c:v>118.62</c:v>
                </c:pt>
                <c:pt idx="2026">
                  <c:v>159.44999999999999</c:v>
                </c:pt>
                <c:pt idx="2027">
                  <c:v>348.19</c:v>
                </c:pt>
                <c:pt idx="2028">
                  <c:v>240.02</c:v>
                </c:pt>
                <c:pt idx="2029">
                  <c:v>124.43</c:v>
                </c:pt>
                <c:pt idx="2030">
                  <c:v>99.66</c:v>
                </c:pt>
                <c:pt idx="2031">
                  <c:v>175.24</c:v>
                </c:pt>
                <c:pt idx="2032">
                  <c:v>138.88</c:v>
                </c:pt>
                <c:pt idx="2033">
                  <c:v>421.17</c:v>
                </c:pt>
                <c:pt idx="2034">
                  <c:v>252.95</c:v>
                </c:pt>
                <c:pt idx="2035">
                  <c:v>364.73</c:v>
                </c:pt>
                <c:pt idx="2036">
                  <c:v>234.05</c:v>
                </c:pt>
                <c:pt idx="2037">
                  <c:v>269.31</c:v>
                </c:pt>
                <c:pt idx="2038">
                  <c:v>245.94</c:v>
                </c:pt>
                <c:pt idx="2039">
                  <c:v>208.64</c:v>
                </c:pt>
                <c:pt idx="2040">
                  <c:v>156.68</c:v>
                </c:pt>
                <c:pt idx="2041">
                  <c:v>147.01</c:v>
                </c:pt>
                <c:pt idx="2042">
                  <c:v>206.64</c:v>
                </c:pt>
                <c:pt idx="2043">
                  <c:v>212.12</c:v>
                </c:pt>
                <c:pt idx="2044">
                  <c:v>299.86</c:v>
                </c:pt>
                <c:pt idx="2045">
                  <c:v>158.31</c:v>
                </c:pt>
                <c:pt idx="2046">
                  <c:v>181.71</c:v>
                </c:pt>
                <c:pt idx="2047">
                  <c:v>172.46</c:v>
                </c:pt>
                <c:pt idx="2048">
                  <c:v>177.25</c:v>
                </c:pt>
                <c:pt idx="2049">
                  <c:v>201.42</c:v>
                </c:pt>
                <c:pt idx="2050">
                  <c:v>412.47</c:v>
                </c:pt>
                <c:pt idx="2051">
                  <c:v>126.05</c:v>
                </c:pt>
                <c:pt idx="2052">
                  <c:v>233.29</c:v>
                </c:pt>
                <c:pt idx="2053">
                  <c:v>238.09</c:v>
                </c:pt>
                <c:pt idx="2054">
                  <c:v>193.14</c:v>
                </c:pt>
                <c:pt idx="2055">
                  <c:v>404.63</c:v>
                </c:pt>
                <c:pt idx="2056">
                  <c:v>158.72</c:v>
                </c:pt>
                <c:pt idx="2057">
                  <c:v>141.59</c:v>
                </c:pt>
                <c:pt idx="2058">
                  <c:v>391.66</c:v>
                </c:pt>
                <c:pt idx="2059">
                  <c:v>184.73</c:v>
                </c:pt>
                <c:pt idx="2060">
                  <c:v>191.68</c:v>
                </c:pt>
                <c:pt idx="2061">
                  <c:v>195.85</c:v>
                </c:pt>
                <c:pt idx="2062">
                  <c:v>130.61000000000001</c:v>
                </c:pt>
                <c:pt idx="2063">
                  <c:v>163.31</c:v>
                </c:pt>
                <c:pt idx="2064">
                  <c:v>227.25</c:v>
                </c:pt>
                <c:pt idx="2065">
                  <c:v>230.26</c:v>
                </c:pt>
                <c:pt idx="2066">
                  <c:v>361.3</c:v>
                </c:pt>
                <c:pt idx="2067">
                  <c:v>313.39</c:v>
                </c:pt>
                <c:pt idx="2068">
                  <c:v>274.37</c:v>
                </c:pt>
                <c:pt idx="2069">
                  <c:v>72.209999999999994</c:v>
                </c:pt>
                <c:pt idx="2070">
                  <c:v>132.19999999999999</c:v>
                </c:pt>
                <c:pt idx="2071">
                  <c:v>189.06</c:v>
                </c:pt>
                <c:pt idx="2072">
                  <c:v>99.36</c:v>
                </c:pt>
                <c:pt idx="2073">
                  <c:v>337.23</c:v>
                </c:pt>
                <c:pt idx="2074">
                  <c:v>141.91</c:v>
                </c:pt>
                <c:pt idx="2075">
                  <c:v>127.78</c:v>
                </c:pt>
                <c:pt idx="2076">
                  <c:v>179.49</c:v>
                </c:pt>
                <c:pt idx="2077">
                  <c:v>214.73</c:v>
                </c:pt>
                <c:pt idx="2078">
                  <c:v>302.64999999999998</c:v>
                </c:pt>
                <c:pt idx="2079">
                  <c:v>189.87</c:v>
                </c:pt>
                <c:pt idx="2080">
                  <c:v>343.22</c:v>
                </c:pt>
                <c:pt idx="2081">
                  <c:v>372.13</c:v>
                </c:pt>
                <c:pt idx="2082">
                  <c:v>311.86</c:v>
                </c:pt>
                <c:pt idx="2083">
                  <c:v>211.75</c:v>
                </c:pt>
                <c:pt idx="2084">
                  <c:v>417.6</c:v>
                </c:pt>
                <c:pt idx="2085">
                  <c:v>197.46</c:v>
                </c:pt>
                <c:pt idx="2086">
                  <c:v>289.52</c:v>
                </c:pt>
                <c:pt idx="2087">
                  <c:v>230.71</c:v>
                </c:pt>
                <c:pt idx="2088">
                  <c:v>295.49</c:v>
                </c:pt>
                <c:pt idx="2089">
                  <c:v>193.21</c:v>
                </c:pt>
                <c:pt idx="2090">
                  <c:v>117.96</c:v>
                </c:pt>
                <c:pt idx="2091">
                  <c:v>205.93</c:v>
                </c:pt>
                <c:pt idx="2092">
                  <c:v>271.69</c:v>
                </c:pt>
                <c:pt idx="2093">
                  <c:v>197.64</c:v>
                </c:pt>
                <c:pt idx="2094">
                  <c:v>387.23</c:v>
                </c:pt>
                <c:pt idx="2095">
                  <c:v>444.66</c:v>
                </c:pt>
                <c:pt idx="2096">
                  <c:v>227.06</c:v>
                </c:pt>
                <c:pt idx="2097">
                  <c:v>391.76</c:v>
                </c:pt>
                <c:pt idx="2098">
                  <c:v>170.35</c:v>
                </c:pt>
                <c:pt idx="2099">
                  <c:v>239</c:v>
                </c:pt>
                <c:pt idx="2100">
                  <c:v>143.47999999999999</c:v>
                </c:pt>
                <c:pt idx="2101">
                  <c:v>148.33000000000001</c:v>
                </c:pt>
                <c:pt idx="2102">
                  <c:v>164.14</c:v>
                </c:pt>
                <c:pt idx="2103">
                  <c:v>332.35</c:v>
                </c:pt>
                <c:pt idx="2104">
                  <c:v>238.18</c:v>
                </c:pt>
                <c:pt idx="2105">
                  <c:v>207.29</c:v>
                </c:pt>
                <c:pt idx="2106">
                  <c:v>351.97</c:v>
                </c:pt>
                <c:pt idx="2107">
                  <c:v>238.09</c:v>
                </c:pt>
                <c:pt idx="2108">
                  <c:v>442.86</c:v>
                </c:pt>
                <c:pt idx="2109">
                  <c:v>243.9</c:v>
                </c:pt>
                <c:pt idx="2110">
                  <c:v>185.43</c:v>
                </c:pt>
                <c:pt idx="2111">
                  <c:v>339.69</c:v>
                </c:pt>
                <c:pt idx="2112">
                  <c:v>243.35</c:v>
                </c:pt>
                <c:pt idx="2113">
                  <c:v>622.76</c:v>
                </c:pt>
                <c:pt idx="2114">
                  <c:v>354.54</c:v>
                </c:pt>
                <c:pt idx="2115">
                  <c:v>127.76</c:v>
                </c:pt>
                <c:pt idx="2116">
                  <c:v>167.78</c:v>
                </c:pt>
                <c:pt idx="2117">
                  <c:v>244.12</c:v>
                </c:pt>
                <c:pt idx="2118">
                  <c:v>408.59</c:v>
                </c:pt>
                <c:pt idx="2119">
                  <c:v>202.93</c:v>
                </c:pt>
                <c:pt idx="2120">
                  <c:v>280.64999999999998</c:v>
                </c:pt>
                <c:pt idx="2121">
                  <c:v>191.87</c:v>
                </c:pt>
                <c:pt idx="2122">
                  <c:v>110.15</c:v>
                </c:pt>
                <c:pt idx="2123">
                  <c:v>180.84</c:v>
                </c:pt>
                <c:pt idx="2124">
                  <c:v>146.96</c:v>
                </c:pt>
                <c:pt idx="2125">
                  <c:v>230.23</c:v>
                </c:pt>
                <c:pt idx="2126">
                  <c:v>175.41</c:v>
                </c:pt>
                <c:pt idx="2127">
                  <c:v>219.27</c:v>
                </c:pt>
                <c:pt idx="2128">
                  <c:v>148.03</c:v>
                </c:pt>
                <c:pt idx="2129">
                  <c:v>169.06</c:v>
                </c:pt>
                <c:pt idx="2130">
                  <c:v>133.79</c:v>
                </c:pt>
                <c:pt idx="2131">
                  <c:v>262.93</c:v>
                </c:pt>
                <c:pt idx="2132">
                  <c:v>292.23</c:v>
                </c:pt>
                <c:pt idx="2133">
                  <c:v>291.23</c:v>
                </c:pt>
                <c:pt idx="2134">
                  <c:v>111.1</c:v>
                </c:pt>
                <c:pt idx="2135">
                  <c:v>156.31</c:v>
                </c:pt>
                <c:pt idx="2136">
                  <c:v>123.08</c:v>
                </c:pt>
                <c:pt idx="2137">
                  <c:v>162.47999999999999</c:v>
                </c:pt>
                <c:pt idx="2138">
                  <c:v>158.44999999999999</c:v>
                </c:pt>
                <c:pt idx="2139">
                  <c:v>180.74</c:v>
                </c:pt>
                <c:pt idx="2140">
                  <c:v>174.05</c:v>
                </c:pt>
                <c:pt idx="2141">
                  <c:v>247.06</c:v>
                </c:pt>
                <c:pt idx="2142">
                  <c:v>132.97</c:v>
                </c:pt>
                <c:pt idx="2143">
                  <c:v>194.9</c:v>
                </c:pt>
                <c:pt idx="2144">
                  <c:v>141.15</c:v>
                </c:pt>
                <c:pt idx="2145">
                  <c:v>102.75</c:v>
                </c:pt>
                <c:pt idx="2146">
                  <c:v>138.1</c:v>
                </c:pt>
                <c:pt idx="2147">
                  <c:v>210.41</c:v>
                </c:pt>
                <c:pt idx="2148">
                  <c:v>271.64999999999998</c:v>
                </c:pt>
                <c:pt idx="2149">
                  <c:v>190.85</c:v>
                </c:pt>
                <c:pt idx="2150">
                  <c:v>227.28</c:v>
                </c:pt>
                <c:pt idx="2151">
                  <c:v>287.16000000000003</c:v>
                </c:pt>
                <c:pt idx="2152">
                  <c:v>162.26</c:v>
                </c:pt>
                <c:pt idx="2153">
                  <c:v>300.3</c:v>
                </c:pt>
                <c:pt idx="2154">
                  <c:v>243.62</c:v>
                </c:pt>
                <c:pt idx="2155">
                  <c:v>177.76</c:v>
                </c:pt>
                <c:pt idx="2156">
                  <c:v>348.08</c:v>
                </c:pt>
                <c:pt idx="2157">
                  <c:v>171.28</c:v>
                </c:pt>
                <c:pt idx="2158">
                  <c:v>383.63</c:v>
                </c:pt>
                <c:pt idx="2159">
                  <c:v>176.04</c:v>
                </c:pt>
                <c:pt idx="2160">
                  <c:v>233.73</c:v>
                </c:pt>
                <c:pt idx="2161">
                  <c:v>304.79000000000002</c:v>
                </c:pt>
                <c:pt idx="2162">
                  <c:v>312.69</c:v>
                </c:pt>
                <c:pt idx="2163">
                  <c:v>229.86</c:v>
                </c:pt>
                <c:pt idx="2164">
                  <c:v>140.80000000000001</c:v>
                </c:pt>
                <c:pt idx="2165">
                  <c:v>255.49</c:v>
                </c:pt>
                <c:pt idx="2166">
                  <c:v>115.15</c:v>
                </c:pt>
                <c:pt idx="2167">
                  <c:v>218.87</c:v>
                </c:pt>
                <c:pt idx="2168">
                  <c:v>317.25</c:v>
                </c:pt>
                <c:pt idx="2169">
                  <c:v>228.17</c:v>
                </c:pt>
                <c:pt idx="2170">
                  <c:v>221.52</c:v>
                </c:pt>
                <c:pt idx="2171">
                  <c:v>168.72</c:v>
                </c:pt>
                <c:pt idx="2172">
                  <c:v>293.47000000000003</c:v>
                </c:pt>
                <c:pt idx="2173">
                  <c:v>185</c:v>
                </c:pt>
                <c:pt idx="2174">
                  <c:v>116.32</c:v>
                </c:pt>
                <c:pt idx="2175">
                  <c:v>190.24</c:v>
                </c:pt>
                <c:pt idx="2176">
                  <c:v>255.57</c:v>
                </c:pt>
                <c:pt idx="2177">
                  <c:v>334.18</c:v>
                </c:pt>
                <c:pt idx="2178">
                  <c:v>216.75</c:v>
                </c:pt>
                <c:pt idx="2179">
                  <c:v>219.78</c:v>
                </c:pt>
                <c:pt idx="2180">
                  <c:v>277.47000000000003</c:v>
                </c:pt>
                <c:pt idx="2181">
                  <c:v>450.84</c:v>
                </c:pt>
                <c:pt idx="2182">
                  <c:v>187.43</c:v>
                </c:pt>
                <c:pt idx="2183">
                  <c:v>276.7</c:v>
                </c:pt>
                <c:pt idx="2184">
                  <c:v>165.86</c:v>
                </c:pt>
                <c:pt idx="2185">
                  <c:v>195.88</c:v>
                </c:pt>
                <c:pt idx="2186">
                  <c:v>162.53</c:v>
                </c:pt>
                <c:pt idx="2187">
                  <c:v>308.58</c:v>
                </c:pt>
                <c:pt idx="2188">
                  <c:v>136</c:v>
                </c:pt>
                <c:pt idx="2189">
                  <c:v>142.66</c:v>
                </c:pt>
                <c:pt idx="2190">
                  <c:v>174.27</c:v>
                </c:pt>
                <c:pt idx="2191">
                  <c:v>167.99</c:v>
                </c:pt>
                <c:pt idx="2192">
                  <c:v>214.96</c:v>
                </c:pt>
                <c:pt idx="2193">
                  <c:v>309.97000000000003</c:v>
                </c:pt>
                <c:pt idx="2194">
                  <c:v>145.02000000000001</c:v>
                </c:pt>
                <c:pt idx="2195">
                  <c:v>179.57</c:v>
                </c:pt>
                <c:pt idx="2196">
                  <c:v>296.11</c:v>
                </c:pt>
                <c:pt idx="2197">
                  <c:v>181.58</c:v>
                </c:pt>
                <c:pt idx="2198">
                  <c:v>91.45</c:v>
                </c:pt>
                <c:pt idx="2199">
                  <c:v>244.12</c:v>
                </c:pt>
                <c:pt idx="2200">
                  <c:v>166.27</c:v>
                </c:pt>
                <c:pt idx="2201">
                  <c:v>124.64</c:v>
                </c:pt>
                <c:pt idx="2202">
                  <c:v>337.84</c:v>
                </c:pt>
                <c:pt idx="2203">
                  <c:v>95.81</c:v>
                </c:pt>
                <c:pt idx="2204">
                  <c:v>335.36</c:v>
                </c:pt>
                <c:pt idx="2205">
                  <c:v>302.43</c:v>
                </c:pt>
                <c:pt idx="2206">
                  <c:v>335.13</c:v>
                </c:pt>
                <c:pt idx="2207">
                  <c:v>288.02999999999997</c:v>
                </c:pt>
                <c:pt idx="2208">
                  <c:v>241.89</c:v>
                </c:pt>
                <c:pt idx="2209">
                  <c:v>172.02</c:v>
                </c:pt>
                <c:pt idx="2210">
                  <c:v>129.03</c:v>
                </c:pt>
                <c:pt idx="2211">
                  <c:v>178.31</c:v>
                </c:pt>
                <c:pt idx="2212">
                  <c:v>199.53</c:v>
                </c:pt>
                <c:pt idx="2213">
                  <c:v>260.75</c:v>
                </c:pt>
                <c:pt idx="2214">
                  <c:v>375.45</c:v>
                </c:pt>
                <c:pt idx="2215">
                  <c:v>166.9</c:v>
                </c:pt>
                <c:pt idx="2216">
                  <c:v>156.11000000000001</c:v>
                </c:pt>
                <c:pt idx="2217">
                  <c:v>175.48</c:v>
                </c:pt>
                <c:pt idx="2218">
                  <c:v>212.53</c:v>
                </c:pt>
                <c:pt idx="2219">
                  <c:v>325.18</c:v>
                </c:pt>
                <c:pt idx="2220">
                  <c:v>122.12</c:v>
                </c:pt>
                <c:pt idx="2221">
                  <c:v>236.76</c:v>
                </c:pt>
                <c:pt idx="2222">
                  <c:v>166.14</c:v>
                </c:pt>
                <c:pt idx="2223">
                  <c:v>284.02</c:v>
                </c:pt>
                <c:pt idx="2224">
                  <c:v>217.97</c:v>
                </c:pt>
                <c:pt idx="2225">
                  <c:v>147.19999999999999</c:v>
                </c:pt>
                <c:pt idx="2226">
                  <c:v>258.13</c:v>
                </c:pt>
                <c:pt idx="2227">
                  <c:v>348.42</c:v>
                </c:pt>
                <c:pt idx="2228">
                  <c:v>171.44</c:v>
                </c:pt>
                <c:pt idx="2229">
                  <c:v>289.93</c:v>
                </c:pt>
                <c:pt idx="2230">
                  <c:v>213.64</c:v>
                </c:pt>
                <c:pt idx="2231">
                  <c:v>300.18</c:v>
                </c:pt>
                <c:pt idx="2232">
                  <c:v>221.03</c:v>
                </c:pt>
                <c:pt idx="2233">
                  <c:v>135.51</c:v>
                </c:pt>
                <c:pt idx="2234">
                  <c:v>218.54</c:v>
                </c:pt>
                <c:pt idx="2235">
                  <c:v>250.59</c:v>
                </c:pt>
                <c:pt idx="2236">
                  <c:v>312.04000000000002</c:v>
                </c:pt>
                <c:pt idx="2237">
                  <c:v>138.4</c:v>
                </c:pt>
                <c:pt idx="2238">
                  <c:v>159.86000000000001</c:v>
                </c:pt>
                <c:pt idx="2239">
                  <c:v>168.78</c:v>
                </c:pt>
                <c:pt idx="2240">
                  <c:v>242.25</c:v>
                </c:pt>
                <c:pt idx="2241">
                  <c:v>286.85000000000002</c:v>
                </c:pt>
                <c:pt idx="2242">
                  <c:v>217.66</c:v>
                </c:pt>
                <c:pt idx="2243">
                  <c:v>235.39</c:v>
                </c:pt>
                <c:pt idx="2244">
                  <c:v>138.94</c:v>
                </c:pt>
                <c:pt idx="2245">
                  <c:v>166.03</c:v>
                </c:pt>
                <c:pt idx="2246">
                  <c:v>156.34</c:v>
                </c:pt>
                <c:pt idx="2247">
                  <c:v>134.09</c:v>
                </c:pt>
                <c:pt idx="2248">
                  <c:v>233.57</c:v>
                </c:pt>
                <c:pt idx="2249">
                  <c:v>272.24</c:v>
                </c:pt>
                <c:pt idx="2250">
                  <c:v>246.31</c:v>
                </c:pt>
                <c:pt idx="2251">
                  <c:v>219.51</c:v>
                </c:pt>
                <c:pt idx="2252">
                  <c:v>294.87</c:v>
                </c:pt>
                <c:pt idx="2253">
                  <c:v>231.53</c:v>
                </c:pt>
                <c:pt idx="2254">
                  <c:v>388.45</c:v>
                </c:pt>
                <c:pt idx="2255">
                  <c:v>110.64</c:v>
                </c:pt>
                <c:pt idx="2256">
                  <c:v>142.9</c:v>
                </c:pt>
                <c:pt idx="2257">
                  <c:v>90.59</c:v>
                </c:pt>
                <c:pt idx="2258">
                  <c:v>152.88</c:v>
                </c:pt>
                <c:pt idx="2259">
                  <c:v>240.14</c:v>
                </c:pt>
                <c:pt idx="2260">
                  <c:v>193.32</c:v>
                </c:pt>
                <c:pt idx="2261">
                  <c:v>129.38999999999999</c:v>
                </c:pt>
                <c:pt idx="2262">
                  <c:v>190.6</c:v>
                </c:pt>
                <c:pt idx="2263">
                  <c:v>315.54000000000002</c:v>
                </c:pt>
                <c:pt idx="2264">
                  <c:v>176.19</c:v>
                </c:pt>
                <c:pt idx="2265">
                  <c:v>305.14999999999998</c:v>
                </c:pt>
                <c:pt idx="2266">
                  <c:v>328.04</c:v>
                </c:pt>
                <c:pt idx="2267">
                  <c:v>123.79</c:v>
                </c:pt>
                <c:pt idx="2268">
                  <c:v>216.58</c:v>
                </c:pt>
                <c:pt idx="2269">
                  <c:v>328.85</c:v>
                </c:pt>
                <c:pt idx="2270">
                  <c:v>171.74</c:v>
                </c:pt>
                <c:pt idx="2271">
                  <c:v>456.58</c:v>
                </c:pt>
                <c:pt idx="2272">
                  <c:v>171.55</c:v>
                </c:pt>
                <c:pt idx="2273">
                  <c:v>248.81</c:v>
                </c:pt>
                <c:pt idx="2274">
                  <c:v>261.47000000000003</c:v>
                </c:pt>
                <c:pt idx="2275">
                  <c:v>266.81</c:v>
                </c:pt>
                <c:pt idx="2276">
                  <c:v>192.54</c:v>
                </c:pt>
                <c:pt idx="2277">
                  <c:v>363.03</c:v>
                </c:pt>
                <c:pt idx="2278">
                  <c:v>230.21</c:v>
                </c:pt>
                <c:pt idx="2279">
                  <c:v>164.83</c:v>
                </c:pt>
                <c:pt idx="2280">
                  <c:v>329.11</c:v>
                </c:pt>
                <c:pt idx="2281">
                  <c:v>223.03</c:v>
                </c:pt>
                <c:pt idx="2282">
                  <c:v>224.63</c:v>
                </c:pt>
                <c:pt idx="2283">
                  <c:v>109.77</c:v>
                </c:pt>
                <c:pt idx="2284">
                  <c:v>266.93</c:v>
                </c:pt>
                <c:pt idx="2285">
                  <c:v>264.52999999999997</c:v>
                </c:pt>
                <c:pt idx="2286">
                  <c:v>217.49</c:v>
                </c:pt>
                <c:pt idx="2287">
                  <c:v>123.37</c:v>
                </c:pt>
                <c:pt idx="2288">
                  <c:v>178.53</c:v>
                </c:pt>
                <c:pt idx="2289">
                  <c:v>189.68</c:v>
                </c:pt>
                <c:pt idx="2290">
                  <c:v>178.38</c:v>
                </c:pt>
                <c:pt idx="2291">
                  <c:v>268.64999999999998</c:v>
                </c:pt>
                <c:pt idx="2292">
                  <c:v>213.97</c:v>
                </c:pt>
                <c:pt idx="2293">
                  <c:v>237.64</c:v>
                </c:pt>
                <c:pt idx="2294">
                  <c:v>315.76</c:v>
                </c:pt>
                <c:pt idx="2295">
                  <c:v>188.6</c:v>
                </c:pt>
                <c:pt idx="2296">
                  <c:v>348.26</c:v>
                </c:pt>
                <c:pt idx="2297">
                  <c:v>205.24</c:v>
                </c:pt>
                <c:pt idx="2298">
                  <c:v>394.5</c:v>
                </c:pt>
                <c:pt idx="2299">
                  <c:v>160.13999999999999</c:v>
                </c:pt>
                <c:pt idx="2300">
                  <c:v>219.92</c:v>
                </c:pt>
                <c:pt idx="2301">
                  <c:v>170.4</c:v>
                </c:pt>
                <c:pt idx="2302">
                  <c:v>384.87</c:v>
                </c:pt>
                <c:pt idx="2303">
                  <c:v>219.49</c:v>
                </c:pt>
                <c:pt idx="2304">
                  <c:v>311.38</c:v>
                </c:pt>
                <c:pt idx="2305">
                  <c:v>323.32</c:v>
                </c:pt>
                <c:pt idx="2306">
                  <c:v>373.49</c:v>
                </c:pt>
                <c:pt idx="2307">
                  <c:v>187.51</c:v>
                </c:pt>
                <c:pt idx="2308">
                  <c:v>265.02999999999997</c:v>
                </c:pt>
                <c:pt idx="2309">
                  <c:v>168.55</c:v>
                </c:pt>
                <c:pt idx="2310">
                  <c:v>147.13999999999999</c:v>
                </c:pt>
                <c:pt idx="2311">
                  <c:v>148.32</c:v>
                </c:pt>
                <c:pt idx="2312">
                  <c:v>174.38</c:v>
                </c:pt>
                <c:pt idx="2313">
                  <c:v>150.68</c:v>
                </c:pt>
                <c:pt idx="2314">
                  <c:v>160.5</c:v>
                </c:pt>
                <c:pt idx="2315">
                  <c:v>295.8</c:v>
                </c:pt>
                <c:pt idx="2316">
                  <c:v>303.94</c:v>
                </c:pt>
                <c:pt idx="2317">
                  <c:v>186.32</c:v>
                </c:pt>
                <c:pt idx="2318">
                  <c:v>91.67</c:v>
                </c:pt>
                <c:pt idx="2319">
                  <c:v>261.32</c:v>
                </c:pt>
                <c:pt idx="2320">
                  <c:v>250.96</c:v>
                </c:pt>
                <c:pt idx="2321">
                  <c:v>376.83</c:v>
                </c:pt>
                <c:pt idx="2322">
                  <c:v>257.05</c:v>
                </c:pt>
                <c:pt idx="2323">
                  <c:v>148.16999999999999</c:v>
                </c:pt>
                <c:pt idx="2324">
                  <c:v>190.47</c:v>
                </c:pt>
                <c:pt idx="2325">
                  <c:v>193.46</c:v>
                </c:pt>
                <c:pt idx="2326">
                  <c:v>145.99</c:v>
                </c:pt>
                <c:pt idx="2327">
                  <c:v>249.75</c:v>
                </c:pt>
                <c:pt idx="2328">
                  <c:v>349.12</c:v>
                </c:pt>
                <c:pt idx="2329">
                  <c:v>225.11</c:v>
                </c:pt>
                <c:pt idx="2330">
                  <c:v>200.66</c:v>
                </c:pt>
                <c:pt idx="2331">
                  <c:v>170.15</c:v>
                </c:pt>
                <c:pt idx="2332">
                  <c:v>183.85</c:v>
                </c:pt>
                <c:pt idx="2333">
                  <c:v>231.36</c:v>
                </c:pt>
                <c:pt idx="2334">
                  <c:v>297.87</c:v>
                </c:pt>
                <c:pt idx="2335">
                  <c:v>226.65</c:v>
                </c:pt>
                <c:pt idx="2336">
                  <c:v>305.86</c:v>
                </c:pt>
                <c:pt idx="2337">
                  <c:v>202.41</c:v>
                </c:pt>
                <c:pt idx="2338">
                  <c:v>243.97</c:v>
                </c:pt>
                <c:pt idx="2339">
                  <c:v>469.04</c:v>
                </c:pt>
                <c:pt idx="2340">
                  <c:v>209.09</c:v>
                </c:pt>
                <c:pt idx="2341">
                  <c:v>222.08</c:v>
                </c:pt>
                <c:pt idx="2342">
                  <c:v>155.69999999999999</c:v>
                </c:pt>
                <c:pt idx="2343">
                  <c:v>327.83</c:v>
                </c:pt>
                <c:pt idx="2344">
                  <c:v>146.12</c:v>
                </c:pt>
                <c:pt idx="2345">
                  <c:v>142.46</c:v>
                </c:pt>
                <c:pt idx="2346">
                  <c:v>262.63</c:v>
                </c:pt>
                <c:pt idx="2347">
                  <c:v>190.99</c:v>
                </c:pt>
                <c:pt idx="2348">
                  <c:v>170.71</c:v>
                </c:pt>
                <c:pt idx="2349">
                  <c:v>476.45</c:v>
                </c:pt>
                <c:pt idx="2350">
                  <c:v>173.53</c:v>
                </c:pt>
                <c:pt idx="2351">
                  <c:v>178.47</c:v>
                </c:pt>
                <c:pt idx="2352">
                  <c:v>384.99</c:v>
                </c:pt>
                <c:pt idx="2353">
                  <c:v>343.63</c:v>
                </c:pt>
                <c:pt idx="2354">
                  <c:v>363.44</c:v>
                </c:pt>
                <c:pt idx="2355">
                  <c:v>170.03</c:v>
                </c:pt>
                <c:pt idx="2356">
                  <c:v>134.76</c:v>
                </c:pt>
                <c:pt idx="2357">
                  <c:v>426.59</c:v>
                </c:pt>
                <c:pt idx="2358">
                  <c:v>199.53</c:v>
                </c:pt>
                <c:pt idx="2359">
                  <c:v>257.67</c:v>
                </c:pt>
                <c:pt idx="2360">
                  <c:v>189.1</c:v>
                </c:pt>
                <c:pt idx="2361">
                  <c:v>315.19</c:v>
                </c:pt>
                <c:pt idx="2362">
                  <c:v>350.59</c:v>
                </c:pt>
                <c:pt idx="2363">
                  <c:v>277.81</c:v>
                </c:pt>
                <c:pt idx="2364">
                  <c:v>190.21</c:v>
                </c:pt>
                <c:pt idx="2365">
                  <c:v>188.61</c:v>
                </c:pt>
                <c:pt idx="2366">
                  <c:v>237.01</c:v>
                </c:pt>
                <c:pt idx="2367">
                  <c:v>262.05</c:v>
                </c:pt>
                <c:pt idx="2368">
                  <c:v>160.38</c:v>
                </c:pt>
                <c:pt idx="2369">
                  <c:v>432.62</c:v>
                </c:pt>
                <c:pt idx="2370">
                  <c:v>178.27</c:v>
                </c:pt>
                <c:pt idx="2371">
                  <c:v>150.83000000000001</c:v>
                </c:pt>
                <c:pt idx="2372">
                  <c:v>375.73</c:v>
                </c:pt>
                <c:pt idx="2373">
                  <c:v>295.13</c:v>
                </c:pt>
                <c:pt idx="2374">
                  <c:v>168.76</c:v>
                </c:pt>
                <c:pt idx="2375">
                  <c:v>216.99</c:v>
                </c:pt>
                <c:pt idx="2376">
                  <c:v>248.44</c:v>
                </c:pt>
                <c:pt idx="2377">
                  <c:v>136.94999999999999</c:v>
                </c:pt>
                <c:pt idx="2378">
                  <c:v>313.23</c:v>
                </c:pt>
                <c:pt idx="2379">
                  <c:v>215.79</c:v>
                </c:pt>
                <c:pt idx="2380">
                  <c:v>306.73</c:v>
                </c:pt>
                <c:pt idx="2381">
                  <c:v>262.61</c:v>
                </c:pt>
                <c:pt idx="2382">
                  <c:v>305.08999999999997</c:v>
                </c:pt>
                <c:pt idx="2383">
                  <c:v>196.5</c:v>
                </c:pt>
                <c:pt idx="2384">
                  <c:v>210.1</c:v>
                </c:pt>
                <c:pt idx="2385">
                  <c:v>298.47000000000003</c:v>
                </c:pt>
                <c:pt idx="2386">
                  <c:v>347.74</c:v>
                </c:pt>
                <c:pt idx="2387">
                  <c:v>216.6</c:v>
                </c:pt>
                <c:pt idx="2388">
                  <c:v>280.95999999999998</c:v>
                </c:pt>
                <c:pt idx="2389">
                  <c:v>437.5</c:v>
                </c:pt>
                <c:pt idx="2390">
                  <c:v>244.3</c:v>
                </c:pt>
                <c:pt idx="2391">
                  <c:v>268.10000000000002</c:v>
                </c:pt>
                <c:pt idx="2392">
                  <c:v>154.57</c:v>
                </c:pt>
                <c:pt idx="2393">
                  <c:v>240.17</c:v>
                </c:pt>
                <c:pt idx="2394">
                  <c:v>276.64999999999998</c:v>
                </c:pt>
                <c:pt idx="2395">
                  <c:v>290.85000000000002</c:v>
                </c:pt>
                <c:pt idx="2396">
                  <c:v>187.05</c:v>
                </c:pt>
                <c:pt idx="2397">
                  <c:v>366.19</c:v>
                </c:pt>
                <c:pt idx="2398">
                  <c:v>120.82</c:v>
                </c:pt>
                <c:pt idx="2399">
                  <c:v>110.1</c:v>
                </c:pt>
                <c:pt idx="2400">
                  <c:v>185.21</c:v>
                </c:pt>
                <c:pt idx="2401">
                  <c:v>170.22</c:v>
                </c:pt>
                <c:pt idx="2402">
                  <c:v>172.58</c:v>
                </c:pt>
                <c:pt idx="2403">
                  <c:v>167.78</c:v>
                </c:pt>
                <c:pt idx="2404">
                  <c:v>172.37</c:v>
                </c:pt>
                <c:pt idx="2405">
                  <c:v>204.59</c:v>
                </c:pt>
                <c:pt idx="2406">
                  <c:v>220.75</c:v>
                </c:pt>
                <c:pt idx="2407">
                  <c:v>298.97000000000003</c:v>
                </c:pt>
                <c:pt idx="2408">
                  <c:v>262.52</c:v>
                </c:pt>
                <c:pt idx="2409">
                  <c:v>215.11</c:v>
                </c:pt>
                <c:pt idx="2410">
                  <c:v>234.35</c:v>
                </c:pt>
                <c:pt idx="2411">
                  <c:v>315.25</c:v>
                </c:pt>
                <c:pt idx="2412">
                  <c:v>170.51</c:v>
                </c:pt>
                <c:pt idx="2413">
                  <c:v>195.18</c:v>
                </c:pt>
                <c:pt idx="2414">
                  <c:v>98.86</c:v>
                </c:pt>
                <c:pt idx="2415">
                  <c:v>78.290000000000006</c:v>
                </c:pt>
                <c:pt idx="2416">
                  <c:v>131.57</c:v>
                </c:pt>
                <c:pt idx="2417">
                  <c:v>111.65</c:v>
                </c:pt>
                <c:pt idx="2418">
                  <c:v>94.8</c:v>
                </c:pt>
                <c:pt idx="2419">
                  <c:v>247.41</c:v>
                </c:pt>
                <c:pt idx="2420">
                  <c:v>234.93</c:v>
                </c:pt>
                <c:pt idx="2421">
                  <c:v>323.86</c:v>
                </c:pt>
                <c:pt idx="2422">
                  <c:v>315.86</c:v>
                </c:pt>
                <c:pt idx="2423">
                  <c:v>184.54</c:v>
                </c:pt>
                <c:pt idx="2424">
                  <c:v>144.47999999999999</c:v>
                </c:pt>
                <c:pt idx="2425">
                  <c:v>280.85000000000002</c:v>
                </c:pt>
                <c:pt idx="2426">
                  <c:v>126.63</c:v>
                </c:pt>
                <c:pt idx="2427">
                  <c:v>302.01</c:v>
                </c:pt>
                <c:pt idx="2428">
                  <c:v>186.61</c:v>
                </c:pt>
                <c:pt idx="2429">
                  <c:v>126.75</c:v>
                </c:pt>
                <c:pt idx="2430">
                  <c:v>315.58</c:v>
                </c:pt>
                <c:pt idx="2431">
                  <c:v>234.57</c:v>
                </c:pt>
                <c:pt idx="2432">
                  <c:v>253.48</c:v>
                </c:pt>
                <c:pt idx="2433">
                  <c:v>135.96</c:v>
                </c:pt>
                <c:pt idx="2434">
                  <c:v>223.42</c:v>
                </c:pt>
                <c:pt idx="2435">
                  <c:v>156.84</c:v>
                </c:pt>
                <c:pt idx="2436">
                  <c:v>143.85</c:v>
                </c:pt>
                <c:pt idx="2437">
                  <c:v>623.41999999999996</c:v>
                </c:pt>
                <c:pt idx="2438">
                  <c:v>210.07</c:v>
                </c:pt>
                <c:pt idx="2439">
                  <c:v>218.01</c:v>
                </c:pt>
                <c:pt idx="2440">
                  <c:v>318.76</c:v>
                </c:pt>
                <c:pt idx="2441">
                  <c:v>188.85</c:v>
                </c:pt>
                <c:pt idx="2442">
                  <c:v>176.67</c:v>
                </c:pt>
                <c:pt idx="2443">
                  <c:v>118.27</c:v>
                </c:pt>
                <c:pt idx="2444">
                  <c:v>238.32</c:v>
                </c:pt>
                <c:pt idx="2445">
                  <c:v>255.35</c:v>
                </c:pt>
                <c:pt idx="2446">
                  <c:v>320.54000000000002</c:v>
                </c:pt>
                <c:pt idx="2447">
                  <c:v>191.99</c:v>
                </c:pt>
                <c:pt idx="2448">
                  <c:v>162.78</c:v>
                </c:pt>
                <c:pt idx="2449">
                  <c:v>189.25</c:v>
                </c:pt>
                <c:pt idx="2450">
                  <c:v>240.53</c:v>
                </c:pt>
                <c:pt idx="2451">
                  <c:v>338.41</c:v>
                </c:pt>
                <c:pt idx="2452">
                  <c:v>258.08</c:v>
                </c:pt>
                <c:pt idx="2453">
                  <c:v>261.14</c:v>
                </c:pt>
                <c:pt idx="2454">
                  <c:v>214.59</c:v>
                </c:pt>
                <c:pt idx="2455">
                  <c:v>119.59</c:v>
                </c:pt>
                <c:pt idx="2456">
                  <c:v>169.35</c:v>
                </c:pt>
                <c:pt idx="2457">
                  <c:v>88.98</c:v>
                </c:pt>
                <c:pt idx="2458">
                  <c:v>256.74</c:v>
                </c:pt>
                <c:pt idx="2459">
                  <c:v>285.33999999999997</c:v>
                </c:pt>
                <c:pt idx="2460">
                  <c:v>318.83999999999997</c:v>
                </c:pt>
                <c:pt idx="2461">
                  <c:v>247.46</c:v>
                </c:pt>
                <c:pt idx="2462">
                  <c:v>166.8</c:v>
                </c:pt>
                <c:pt idx="2463">
                  <c:v>305.11</c:v>
                </c:pt>
                <c:pt idx="2464">
                  <c:v>130.51</c:v>
                </c:pt>
                <c:pt idx="2465">
                  <c:v>120.8</c:v>
                </c:pt>
                <c:pt idx="2466">
                  <c:v>297.12</c:v>
                </c:pt>
                <c:pt idx="2467">
                  <c:v>251.47</c:v>
                </c:pt>
                <c:pt idx="2468">
                  <c:v>177.05</c:v>
                </c:pt>
                <c:pt idx="2469">
                  <c:v>229.78</c:v>
                </c:pt>
                <c:pt idx="2470">
                  <c:v>246.33</c:v>
                </c:pt>
                <c:pt idx="2471">
                  <c:v>51.84</c:v>
                </c:pt>
                <c:pt idx="2472">
                  <c:v>134.66999999999999</c:v>
                </c:pt>
                <c:pt idx="2473">
                  <c:v>158.78</c:v>
                </c:pt>
                <c:pt idx="2474">
                  <c:v>158.38</c:v>
                </c:pt>
                <c:pt idx="2475">
                  <c:v>311.45999999999998</c:v>
                </c:pt>
                <c:pt idx="2476">
                  <c:v>170.18</c:v>
                </c:pt>
                <c:pt idx="2477">
                  <c:v>206.28</c:v>
                </c:pt>
                <c:pt idx="2478">
                  <c:v>159.4</c:v>
                </c:pt>
                <c:pt idx="2479">
                  <c:v>273</c:v>
                </c:pt>
                <c:pt idx="2480">
                  <c:v>237.65</c:v>
                </c:pt>
                <c:pt idx="2481">
                  <c:v>134.06</c:v>
                </c:pt>
                <c:pt idx="2482">
                  <c:v>168.18</c:v>
                </c:pt>
                <c:pt idx="2483">
                  <c:v>127.34</c:v>
                </c:pt>
                <c:pt idx="2484">
                  <c:v>182.94</c:v>
                </c:pt>
                <c:pt idx="2485">
                  <c:v>294.19</c:v>
                </c:pt>
                <c:pt idx="2486">
                  <c:v>183.49</c:v>
                </c:pt>
                <c:pt idx="2487">
                  <c:v>139.28</c:v>
                </c:pt>
                <c:pt idx="2488">
                  <c:v>230.86</c:v>
                </c:pt>
                <c:pt idx="2489">
                  <c:v>145.88999999999999</c:v>
                </c:pt>
                <c:pt idx="2490">
                  <c:v>118.69</c:v>
                </c:pt>
                <c:pt idx="2491">
                  <c:v>87.88</c:v>
                </c:pt>
                <c:pt idx="2492">
                  <c:v>194.32</c:v>
                </c:pt>
                <c:pt idx="2493">
                  <c:v>317.23</c:v>
                </c:pt>
                <c:pt idx="2494">
                  <c:v>234.63</c:v>
                </c:pt>
                <c:pt idx="2495">
                  <c:v>292.12</c:v>
                </c:pt>
                <c:pt idx="2496">
                  <c:v>274.77999999999997</c:v>
                </c:pt>
                <c:pt idx="2497">
                  <c:v>280.06</c:v>
                </c:pt>
                <c:pt idx="2498">
                  <c:v>112.39</c:v>
                </c:pt>
                <c:pt idx="2499">
                  <c:v>211.32</c:v>
                </c:pt>
                <c:pt idx="2500">
                  <c:v>196.56</c:v>
                </c:pt>
                <c:pt idx="2501">
                  <c:v>157.18</c:v>
                </c:pt>
                <c:pt idx="2502">
                  <c:v>201.77</c:v>
                </c:pt>
                <c:pt idx="2503">
                  <c:v>231.92</c:v>
                </c:pt>
                <c:pt idx="2504">
                  <c:v>263.3</c:v>
                </c:pt>
                <c:pt idx="2505">
                  <c:v>247.98</c:v>
                </c:pt>
                <c:pt idx="2506">
                  <c:v>220.27</c:v>
                </c:pt>
                <c:pt idx="2507">
                  <c:v>228.36</c:v>
                </c:pt>
                <c:pt idx="2508">
                  <c:v>213.85</c:v>
                </c:pt>
                <c:pt idx="2509">
                  <c:v>159.96</c:v>
                </c:pt>
                <c:pt idx="2510">
                  <c:v>113.5</c:v>
                </c:pt>
                <c:pt idx="2511">
                  <c:v>227.06</c:v>
                </c:pt>
                <c:pt idx="2512">
                  <c:v>237.83</c:v>
                </c:pt>
                <c:pt idx="2513">
                  <c:v>132.66999999999999</c:v>
                </c:pt>
                <c:pt idx="2514">
                  <c:v>468.61</c:v>
                </c:pt>
                <c:pt idx="2515">
                  <c:v>362.08</c:v>
                </c:pt>
                <c:pt idx="2516">
                  <c:v>371.23</c:v>
                </c:pt>
                <c:pt idx="2517">
                  <c:v>224.85</c:v>
                </c:pt>
                <c:pt idx="2518">
                  <c:v>151.22</c:v>
                </c:pt>
                <c:pt idx="2519">
                  <c:v>146.85</c:v>
                </c:pt>
                <c:pt idx="2520">
                  <c:v>155.61000000000001</c:v>
                </c:pt>
                <c:pt idx="2521">
                  <c:v>160.77000000000001</c:v>
                </c:pt>
                <c:pt idx="2522">
                  <c:v>156.31</c:v>
                </c:pt>
                <c:pt idx="2523">
                  <c:v>120.97</c:v>
                </c:pt>
                <c:pt idx="2524">
                  <c:v>165.41</c:v>
                </c:pt>
                <c:pt idx="2525">
                  <c:v>303.63</c:v>
                </c:pt>
                <c:pt idx="2526">
                  <c:v>131.52000000000001</c:v>
                </c:pt>
                <c:pt idx="2527">
                  <c:v>289.08999999999997</c:v>
                </c:pt>
                <c:pt idx="2528">
                  <c:v>296.02</c:v>
                </c:pt>
                <c:pt idx="2529">
                  <c:v>173.8</c:v>
                </c:pt>
                <c:pt idx="2530">
                  <c:v>239.63</c:v>
                </c:pt>
                <c:pt idx="2531">
                  <c:v>229.37</c:v>
                </c:pt>
                <c:pt idx="2532">
                  <c:v>219.56</c:v>
                </c:pt>
                <c:pt idx="2533">
                  <c:v>175.2</c:v>
                </c:pt>
                <c:pt idx="2534">
                  <c:v>202.3</c:v>
                </c:pt>
                <c:pt idx="2535">
                  <c:v>127.6</c:v>
                </c:pt>
                <c:pt idx="2536">
                  <c:v>213.37</c:v>
                </c:pt>
                <c:pt idx="2537">
                  <c:v>113.82</c:v>
                </c:pt>
                <c:pt idx="2538">
                  <c:v>144.58000000000001</c:v>
                </c:pt>
                <c:pt idx="2539">
                  <c:v>230.31</c:v>
                </c:pt>
                <c:pt idx="2540">
                  <c:v>118.88</c:v>
                </c:pt>
                <c:pt idx="2541">
                  <c:v>168.2</c:v>
                </c:pt>
                <c:pt idx="2542">
                  <c:v>206.28</c:v>
                </c:pt>
                <c:pt idx="2543">
                  <c:v>223.55</c:v>
                </c:pt>
                <c:pt idx="2544">
                  <c:v>380.51</c:v>
                </c:pt>
                <c:pt idx="2545">
                  <c:v>207.74</c:v>
                </c:pt>
                <c:pt idx="2546">
                  <c:v>194.88</c:v>
                </c:pt>
                <c:pt idx="2547">
                  <c:v>550.51</c:v>
                </c:pt>
                <c:pt idx="2548">
                  <c:v>305.7</c:v>
                </c:pt>
                <c:pt idx="2549">
                  <c:v>259.68</c:v>
                </c:pt>
                <c:pt idx="2550">
                  <c:v>468.42</c:v>
                </c:pt>
                <c:pt idx="2551">
                  <c:v>382.42</c:v>
                </c:pt>
                <c:pt idx="2552">
                  <c:v>281.82</c:v>
                </c:pt>
                <c:pt idx="2553">
                  <c:v>354.69</c:v>
                </c:pt>
                <c:pt idx="2554">
                  <c:v>324.77999999999997</c:v>
                </c:pt>
                <c:pt idx="2555">
                  <c:v>323.63</c:v>
                </c:pt>
                <c:pt idx="2556">
                  <c:v>243.51</c:v>
                </c:pt>
                <c:pt idx="2557">
                  <c:v>256.8</c:v>
                </c:pt>
                <c:pt idx="2558">
                  <c:v>256.23</c:v>
                </c:pt>
                <c:pt idx="2559">
                  <c:v>266.8</c:v>
                </c:pt>
                <c:pt idx="2560">
                  <c:v>136.94999999999999</c:v>
                </c:pt>
                <c:pt idx="2561">
                  <c:v>201.92</c:v>
                </c:pt>
                <c:pt idx="2562">
                  <c:v>299.48</c:v>
                </c:pt>
                <c:pt idx="2563">
                  <c:v>230.2</c:v>
                </c:pt>
                <c:pt idx="2564">
                  <c:v>243.5</c:v>
                </c:pt>
                <c:pt idx="2565">
                  <c:v>320.16000000000003</c:v>
                </c:pt>
                <c:pt idx="2566">
                  <c:v>221.38</c:v>
                </c:pt>
                <c:pt idx="2567">
                  <c:v>179.29</c:v>
                </c:pt>
                <c:pt idx="2568">
                  <c:v>179.97</c:v>
                </c:pt>
                <c:pt idx="2569">
                  <c:v>420.02</c:v>
                </c:pt>
                <c:pt idx="2570">
                  <c:v>147.51</c:v>
                </c:pt>
                <c:pt idx="2571">
                  <c:v>241.31</c:v>
                </c:pt>
                <c:pt idx="2572">
                  <c:v>216.35</c:v>
                </c:pt>
                <c:pt idx="2573">
                  <c:v>252.53</c:v>
                </c:pt>
                <c:pt idx="2574">
                  <c:v>242.91</c:v>
                </c:pt>
                <c:pt idx="2575">
                  <c:v>155.07</c:v>
                </c:pt>
                <c:pt idx="2576">
                  <c:v>169.03</c:v>
                </c:pt>
                <c:pt idx="2577">
                  <c:v>251.6</c:v>
                </c:pt>
                <c:pt idx="2578">
                  <c:v>233.94</c:v>
                </c:pt>
                <c:pt idx="2579">
                  <c:v>387.34</c:v>
                </c:pt>
                <c:pt idx="2580">
                  <c:v>307.95999999999998</c:v>
                </c:pt>
                <c:pt idx="2581">
                  <c:v>178.56</c:v>
                </c:pt>
                <c:pt idx="2582">
                  <c:v>221.86</c:v>
                </c:pt>
                <c:pt idx="2583">
                  <c:v>172.33</c:v>
                </c:pt>
                <c:pt idx="2584">
                  <c:v>220.76</c:v>
                </c:pt>
                <c:pt idx="2585">
                  <c:v>187.41</c:v>
                </c:pt>
                <c:pt idx="2586">
                  <c:v>181.69</c:v>
                </c:pt>
                <c:pt idx="2587">
                  <c:v>337.52</c:v>
                </c:pt>
                <c:pt idx="2588">
                  <c:v>302.77999999999997</c:v>
                </c:pt>
                <c:pt idx="2589">
                  <c:v>202.12</c:v>
                </c:pt>
                <c:pt idx="2590">
                  <c:v>131.84</c:v>
                </c:pt>
                <c:pt idx="2591">
                  <c:v>158.71</c:v>
                </c:pt>
                <c:pt idx="2592">
                  <c:v>140.26</c:v>
                </c:pt>
                <c:pt idx="2593">
                  <c:v>339.09</c:v>
                </c:pt>
                <c:pt idx="2594">
                  <c:v>136.78</c:v>
                </c:pt>
                <c:pt idx="2595">
                  <c:v>283.79000000000002</c:v>
                </c:pt>
                <c:pt idx="2596">
                  <c:v>122.62</c:v>
                </c:pt>
                <c:pt idx="2597">
                  <c:v>318.57</c:v>
                </c:pt>
                <c:pt idx="2598">
                  <c:v>231.87</c:v>
                </c:pt>
                <c:pt idx="2599">
                  <c:v>303.08999999999997</c:v>
                </c:pt>
                <c:pt idx="2600">
                  <c:v>168.68</c:v>
                </c:pt>
                <c:pt idx="2601">
                  <c:v>229.35</c:v>
                </c:pt>
                <c:pt idx="2602">
                  <c:v>169.83</c:v>
                </c:pt>
                <c:pt idx="2603">
                  <c:v>185.55</c:v>
                </c:pt>
                <c:pt idx="2604">
                  <c:v>193.6</c:v>
                </c:pt>
                <c:pt idx="2605">
                  <c:v>129.57</c:v>
                </c:pt>
                <c:pt idx="2606">
                  <c:v>190.56</c:v>
                </c:pt>
                <c:pt idx="2607">
                  <c:v>89.03</c:v>
                </c:pt>
                <c:pt idx="2608">
                  <c:v>157.57</c:v>
                </c:pt>
                <c:pt idx="2609">
                  <c:v>228.56</c:v>
                </c:pt>
                <c:pt idx="2610">
                  <c:v>238.39</c:v>
                </c:pt>
                <c:pt idx="2611">
                  <c:v>150.27000000000001</c:v>
                </c:pt>
                <c:pt idx="2612">
                  <c:v>216.98</c:v>
                </c:pt>
                <c:pt idx="2613">
                  <c:v>176.53</c:v>
                </c:pt>
                <c:pt idx="2614">
                  <c:v>237.33</c:v>
                </c:pt>
                <c:pt idx="2615">
                  <c:v>157.57</c:v>
                </c:pt>
                <c:pt idx="2616">
                  <c:v>287.87</c:v>
                </c:pt>
                <c:pt idx="2617">
                  <c:v>227.67</c:v>
                </c:pt>
                <c:pt idx="2618">
                  <c:v>206.69</c:v>
                </c:pt>
                <c:pt idx="2619">
                  <c:v>175.04</c:v>
                </c:pt>
                <c:pt idx="2620">
                  <c:v>350.07</c:v>
                </c:pt>
                <c:pt idx="2621">
                  <c:v>303.74</c:v>
                </c:pt>
                <c:pt idx="2622">
                  <c:v>199.24</c:v>
                </c:pt>
                <c:pt idx="2623">
                  <c:v>186.73</c:v>
                </c:pt>
                <c:pt idx="2624">
                  <c:v>267.5</c:v>
                </c:pt>
                <c:pt idx="2625">
                  <c:v>159.52000000000001</c:v>
                </c:pt>
                <c:pt idx="2626">
                  <c:v>190.81</c:v>
                </c:pt>
                <c:pt idx="2627">
                  <c:v>99.41</c:v>
                </c:pt>
                <c:pt idx="2628">
                  <c:v>129.04</c:v>
                </c:pt>
                <c:pt idx="2629">
                  <c:v>145.47</c:v>
                </c:pt>
                <c:pt idx="2630">
                  <c:v>210.24</c:v>
                </c:pt>
                <c:pt idx="2631">
                  <c:v>252.64</c:v>
                </c:pt>
                <c:pt idx="2632">
                  <c:v>259.63</c:v>
                </c:pt>
                <c:pt idx="2633">
                  <c:v>264.64999999999998</c:v>
                </c:pt>
                <c:pt idx="2634">
                  <c:v>240.66</c:v>
                </c:pt>
                <c:pt idx="2635">
                  <c:v>240.88</c:v>
                </c:pt>
                <c:pt idx="2636">
                  <c:v>191.55</c:v>
                </c:pt>
                <c:pt idx="2637">
                  <c:v>269.20999999999998</c:v>
                </c:pt>
                <c:pt idx="2638">
                  <c:v>191.99</c:v>
                </c:pt>
                <c:pt idx="2639">
                  <c:v>217.6</c:v>
                </c:pt>
                <c:pt idx="2640">
                  <c:v>650</c:v>
                </c:pt>
                <c:pt idx="2641">
                  <c:v>424.55</c:v>
                </c:pt>
                <c:pt idx="2642">
                  <c:v>471.8</c:v>
                </c:pt>
                <c:pt idx="2643">
                  <c:v>150.74</c:v>
                </c:pt>
                <c:pt idx="2644">
                  <c:v>158.16999999999999</c:v>
                </c:pt>
                <c:pt idx="2645">
                  <c:v>242.21</c:v>
                </c:pt>
                <c:pt idx="2646">
                  <c:v>160.03</c:v>
                </c:pt>
                <c:pt idx="2647">
                  <c:v>147.41</c:v>
                </c:pt>
                <c:pt idx="2648">
                  <c:v>137.5</c:v>
                </c:pt>
                <c:pt idx="2649">
                  <c:v>149.13</c:v>
                </c:pt>
                <c:pt idx="2650">
                  <c:v>455.32</c:v>
                </c:pt>
                <c:pt idx="2651">
                  <c:v>216.69</c:v>
                </c:pt>
                <c:pt idx="2652">
                  <c:v>228.04</c:v>
                </c:pt>
                <c:pt idx="2653">
                  <c:v>251.48</c:v>
                </c:pt>
                <c:pt idx="2654">
                  <c:v>250.73</c:v>
                </c:pt>
                <c:pt idx="2655">
                  <c:v>244.21</c:v>
                </c:pt>
                <c:pt idx="2656">
                  <c:v>172.36</c:v>
                </c:pt>
                <c:pt idx="2657">
                  <c:v>229.64</c:v>
                </c:pt>
                <c:pt idx="2658">
                  <c:v>242.54</c:v>
                </c:pt>
                <c:pt idx="2659">
                  <c:v>174.52</c:v>
                </c:pt>
                <c:pt idx="2660">
                  <c:v>311.17</c:v>
                </c:pt>
                <c:pt idx="2661">
                  <c:v>183.72</c:v>
                </c:pt>
                <c:pt idx="2662">
                  <c:v>184.02</c:v>
                </c:pt>
                <c:pt idx="2663">
                  <c:v>344.24</c:v>
                </c:pt>
                <c:pt idx="2664">
                  <c:v>221.85</c:v>
                </c:pt>
                <c:pt idx="2665">
                  <c:v>119.1</c:v>
                </c:pt>
                <c:pt idx="2666">
                  <c:v>293.33</c:v>
                </c:pt>
                <c:pt idx="2667">
                  <c:v>207.09</c:v>
                </c:pt>
                <c:pt idx="2668">
                  <c:v>148.4</c:v>
                </c:pt>
                <c:pt idx="2669">
                  <c:v>158.44</c:v>
                </c:pt>
                <c:pt idx="2670">
                  <c:v>145.88999999999999</c:v>
                </c:pt>
                <c:pt idx="2671">
                  <c:v>232.34</c:v>
                </c:pt>
                <c:pt idx="2672">
                  <c:v>107.45</c:v>
                </c:pt>
                <c:pt idx="2673">
                  <c:v>223.96</c:v>
                </c:pt>
                <c:pt idx="2674">
                  <c:v>274.55</c:v>
                </c:pt>
                <c:pt idx="2675">
                  <c:v>187.81</c:v>
                </c:pt>
                <c:pt idx="2676">
                  <c:v>261.08999999999997</c:v>
                </c:pt>
                <c:pt idx="2677">
                  <c:v>232.74</c:v>
                </c:pt>
                <c:pt idx="2678">
                  <c:v>318.52999999999997</c:v>
                </c:pt>
                <c:pt idx="2679">
                  <c:v>344.17</c:v>
                </c:pt>
                <c:pt idx="2680">
                  <c:v>276.18</c:v>
                </c:pt>
                <c:pt idx="2681">
                  <c:v>293.31</c:v>
                </c:pt>
                <c:pt idx="2682">
                  <c:v>278.37</c:v>
                </c:pt>
                <c:pt idx="2683">
                  <c:v>174.64</c:v>
                </c:pt>
                <c:pt idx="2684">
                  <c:v>173.04</c:v>
                </c:pt>
                <c:pt idx="2685">
                  <c:v>400.94</c:v>
                </c:pt>
                <c:pt idx="2686">
                  <c:v>200.17</c:v>
                </c:pt>
                <c:pt idx="2687">
                  <c:v>171.37</c:v>
                </c:pt>
                <c:pt idx="2688">
                  <c:v>374.81</c:v>
                </c:pt>
                <c:pt idx="2689">
                  <c:v>386.21</c:v>
                </c:pt>
                <c:pt idx="2690">
                  <c:v>242.67</c:v>
                </c:pt>
                <c:pt idx="2691">
                  <c:v>287.32</c:v>
                </c:pt>
                <c:pt idx="2692">
                  <c:v>306.54000000000002</c:v>
                </c:pt>
                <c:pt idx="2693">
                  <c:v>191.01</c:v>
                </c:pt>
                <c:pt idx="2694">
                  <c:v>375.22</c:v>
                </c:pt>
                <c:pt idx="2695">
                  <c:v>367.5</c:v>
                </c:pt>
                <c:pt idx="2696">
                  <c:v>228.56</c:v>
                </c:pt>
                <c:pt idx="2697">
                  <c:v>230.85</c:v>
                </c:pt>
                <c:pt idx="2698">
                  <c:v>262.26</c:v>
                </c:pt>
                <c:pt idx="2699">
                  <c:v>277.04000000000002</c:v>
                </c:pt>
                <c:pt idx="2700">
                  <c:v>155.97999999999999</c:v>
                </c:pt>
                <c:pt idx="2701">
                  <c:v>228.38</c:v>
                </c:pt>
                <c:pt idx="2702">
                  <c:v>228.92</c:v>
                </c:pt>
                <c:pt idx="2703">
                  <c:v>162.13</c:v>
                </c:pt>
                <c:pt idx="2704">
                  <c:v>157.74</c:v>
                </c:pt>
                <c:pt idx="2705">
                  <c:v>151.78</c:v>
                </c:pt>
                <c:pt idx="2706">
                  <c:v>77.3</c:v>
                </c:pt>
                <c:pt idx="2707">
                  <c:v>362.37</c:v>
                </c:pt>
                <c:pt idx="2708">
                  <c:v>254.47</c:v>
                </c:pt>
                <c:pt idx="2709">
                  <c:v>154.75</c:v>
                </c:pt>
                <c:pt idx="2710">
                  <c:v>266.8</c:v>
                </c:pt>
                <c:pt idx="2711">
                  <c:v>187.04</c:v>
                </c:pt>
                <c:pt idx="2712">
                  <c:v>222.16</c:v>
                </c:pt>
                <c:pt idx="2713">
                  <c:v>213</c:v>
                </c:pt>
                <c:pt idx="2714">
                  <c:v>315.72000000000003</c:v>
                </c:pt>
                <c:pt idx="2715">
                  <c:v>166.12</c:v>
                </c:pt>
                <c:pt idx="2716">
                  <c:v>73.400000000000006</c:v>
                </c:pt>
                <c:pt idx="2717">
                  <c:v>280.67</c:v>
                </c:pt>
                <c:pt idx="2718">
                  <c:v>214.63</c:v>
                </c:pt>
                <c:pt idx="2719">
                  <c:v>261.68</c:v>
                </c:pt>
                <c:pt idx="2720">
                  <c:v>255.72</c:v>
                </c:pt>
                <c:pt idx="2721">
                  <c:v>178.34</c:v>
                </c:pt>
                <c:pt idx="2722">
                  <c:v>220.74</c:v>
                </c:pt>
                <c:pt idx="2723">
                  <c:v>153.28</c:v>
                </c:pt>
                <c:pt idx="2724">
                  <c:v>268.58</c:v>
                </c:pt>
                <c:pt idx="2725">
                  <c:v>215.74</c:v>
                </c:pt>
                <c:pt idx="2726">
                  <c:v>573.38</c:v>
                </c:pt>
                <c:pt idx="2727">
                  <c:v>154.5</c:v>
                </c:pt>
                <c:pt idx="2728">
                  <c:v>282.3</c:v>
                </c:pt>
                <c:pt idx="2729">
                  <c:v>126.86</c:v>
                </c:pt>
                <c:pt idx="2730">
                  <c:v>167.2</c:v>
                </c:pt>
                <c:pt idx="2731">
                  <c:v>197.15</c:v>
                </c:pt>
                <c:pt idx="2732">
                  <c:v>198.72</c:v>
                </c:pt>
                <c:pt idx="2733">
                  <c:v>235.68</c:v>
                </c:pt>
                <c:pt idx="2734">
                  <c:v>253.17</c:v>
                </c:pt>
                <c:pt idx="2735">
                  <c:v>197.71</c:v>
                </c:pt>
                <c:pt idx="2736">
                  <c:v>232.05</c:v>
                </c:pt>
                <c:pt idx="2737">
                  <c:v>267.8</c:v>
                </c:pt>
                <c:pt idx="2738">
                  <c:v>238.74</c:v>
                </c:pt>
                <c:pt idx="2739">
                  <c:v>258.31</c:v>
                </c:pt>
                <c:pt idx="2740">
                  <c:v>351.99</c:v>
                </c:pt>
                <c:pt idx="2741">
                  <c:v>346.79</c:v>
                </c:pt>
                <c:pt idx="2742">
                  <c:v>241.03</c:v>
                </c:pt>
                <c:pt idx="2743">
                  <c:v>239.55</c:v>
                </c:pt>
                <c:pt idx="2744">
                  <c:v>172.54</c:v>
                </c:pt>
                <c:pt idx="2745">
                  <c:v>220.02</c:v>
                </c:pt>
                <c:pt idx="2746">
                  <c:v>204.74</c:v>
                </c:pt>
                <c:pt idx="2747">
                  <c:v>187.79</c:v>
                </c:pt>
                <c:pt idx="2748">
                  <c:v>138.29</c:v>
                </c:pt>
                <c:pt idx="2749">
                  <c:v>119.65</c:v>
                </c:pt>
                <c:pt idx="2750">
                  <c:v>126.6</c:v>
                </c:pt>
                <c:pt idx="2751">
                  <c:v>176.03</c:v>
                </c:pt>
                <c:pt idx="2752">
                  <c:v>279.85000000000002</c:v>
                </c:pt>
                <c:pt idx="2753">
                  <c:v>500.81</c:v>
                </c:pt>
                <c:pt idx="2754">
                  <c:v>468.01</c:v>
                </c:pt>
                <c:pt idx="2755">
                  <c:v>139.94999999999999</c:v>
                </c:pt>
                <c:pt idx="2756">
                  <c:v>241.03</c:v>
                </c:pt>
                <c:pt idx="2757">
                  <c:v>178.49</c:v>
                </c:pt>
                <c:pt idx="2758">
                  <c:v>163.91</c:v>
                </c:pt>
                <c:pt idx="2759">
                  <c:v>349.16</c:v>
                </c:pt>
                <c:pt idx="2760">
                  <c:v>219.36</c:v>
                </c:pt>
                <c:pt idx="2761">
                  <c:v>198.34</c:v>
                </c:pt>
                <c:pt idx="2762">
                  <c:v>304.44</c:v>
                </c:pt>
                <c:pt idx="2763">
                  <c:v>265.20999999999998</c:v>
                </c:pt>
                <c:pt idx="2764">
                  <c:v>214.46</c:v>
                </c:pt>
                <c:pt idx="2765">
                  <c:v>182.34</c:v>
                </c:pt>
                <c:pt idx="2766">
                  <c:v>232.12</c:v>
                </c:pt>
                <c:pt idx="2767">
                  <c:v>199.92</c:v>
                </c:pt>
                <c:pt idx="2768">
                  <c:v>204.77</c:v>
                </c:pt>
                <c:pt idx="2769">
                  <c:v>127.37</c:v>
                </c:pt>
                <c:pt idx="2770">
                  <c:v>212.84</c:v>
                </c:pt>
                <c:pt idx="2771">
                  <c:v>242.92</c:v>
                </c:pt>
                <c:pt idx="2772">
                  <c:v>212.01</c:v>
                </c:pt>
                <c:pt idx="2773">
                  <c:v>110.16</c:v>
                </c:pt>
                <c:pt idx="2774">
                  <c:v>279.45999999999998</c:v>
                </c:pt>
                <c:pt idx="2775">
                  <c:v>194.36</c:v>
                </c:pt>
                <c:pt idx="2776">
                  <c:v>186.35</c:v>
                </c:pt>
                <c:pt idx="2777">
                  <c:v>145.66</c:v>
                </c:pt>
                <c:pt idx="2778">
                  <c:v>110.35</c:v>
                </c:pt>
                <c:pt idx="2779">
                  <c:v>118.5</c:v>
                </c:pt>
                <c:pt idx="2780">
                  <c:v>210.88</c:v>
                </c:pt>
                <c:pt idx="2781">
                  <c:v>316.88</c:v>
                </c:pt>
                <c:pt idx="2782">
                  <c:v>168.81</c:v>
                </c:pt>
                <c:pt idx="2783">
                  <c:v>232.14</c:v>
                </c:pt>
                <c:pt idx="2784">
                  <c:v>350.25</c:v>
                </c:pt>
                <c:pt idx="2785">
                  <c:v>224.65</c:v>
                </c:pt>
                <c:pt idx="2786">
                  <c:v>255.94</c:v>
                </c:pt>
                <c:pt idx="2787">
                  <c:v>475.36</c:v>
                </c:pt>
                <c:pt idx="2788">
                  <c:v>261.91000000000003</c:v>
                </c:pt>
                <c:pt idx="2789">
                  <c:v>317.77</c:v>
                </c:pt>
                <c:pt idx="2790">
                  <c:v>204.85</c:v>
                </c:pt>
                <c:pt idx="2791">
                  <c:v>220.03</c:v>
                </c:pt>
                <c:pt idx="2792">
                  <c:v>295.99</c:v>
                </c:pt>
                <c:pt idx="2793">
                  <c:v>124.42</c:v>
                </c:pt>
                <c:pt idx="2794">
                  <c:v>196.07</c:v>
                </c:pt>
                <c:pt idx="2795">
                  <c:v>155.32</c:v>
                </c:pt>
                <c:pt idx="2796">
                  <c:v>260.52999999999997</c:v>
                </c:pt>
                <c:pt idx="2797">
                  <c:v>273.51</c:v>
                </c:pt>
                <c:pt idx="2798">
                  <c:v>246.05</c:v>
                </c:pt>
                <c:pt idx="2799">
                  <c:v>125.92</c:v>
                </c:pt>
                <c:pt idx="2800">
                  <c:v>197.8</c:v>
                </c:pt>
                <c:pt idx="2801">
                  <c:v>187.34</c:v>
                </c:pt>
                <c:pt idx="2802">
                  <c:v>202.73</c:v>
                </c:pt>
                <c:pt idx="2803">
                  <c:v>414.11</c:v>
                </c:pt>
                <c:pt idx="2804">
                  <c:v>233.97</c:v>
                </c:pt>
                <c:pt idx="2805">
                  <c:v>119.08</c:v>
                </c:pt>
                <c:pt idx="2806">
                  <c:v>221.78</c:v>
                </c:pt>
                <c:pt idx="2807">
                  <c:v>155.19</c:v>
                </c:pt>
                <c:pt idx="2808">
                  <c:v>157.02000000000001</c:v>
                </c:pt>
                <c:pt idx="2809">
                  <c:v>130.08000000000001</c:v>
                </c:pt>
                <c:pt idx="2810">
                  <c:v>387.91</c:v>
                </c:pt>
                <c:pt idx="2811">
                  <c:v>206.18</c:v>
                </c:pt>
                <c:pt idx="2812">
                  <c:v>266.8</c:v>
                </c:pt>
                <c:pt idx="2813">
                  <c:v>207.84</c:v>
                </c:pt>
                <c:pt idx="2814">
                  <c:v>120.99</c:v>
                </c:pt>
                <c:pt idx="2815">
                  <c:v>173.94</c:v>
                </c:pt>
                <c:pt idx="2816">
                  <c:v>185.4</c:v>
                </c:pt>
                <c:pt idx="2817">
                  <c:v>259.86</c:v>
                </c:pt>
                <c:pt idx="2818">
                  <c:v>255.95</c:v>
                </c:pt>
                <c:pt idx="2819">
                  <c:v>254.34</c:v>
                </c:pt>
                <c:pt idx="2820">
                  <c:v>374.96</c:v>
                </c:pt>
                <c:pt idx="2821">
                  <c:v>398.1</c:v>
                </c:pt>
                <c:pt idx="2822">
                  <c:v>155.66999999999999</c:v>
                </c:pt>
                <c:pt idx="2823">
                  <c:v>108.56</c:v>
                </c:pt>
                <c:pt idx="2824">
                  <c:v>151.30000000000001</c:v>
                </c:pt>
                <c:pt idx="2825">
                  <c:v>189.11</c:v>
                </c:pt>
                <c:pt idx="2826">
                  <c:v>229.58</c:v>
                </c:pt>
                <c:pt idx="2827">
                  <c:v>240.95</c:v>
                </c:pt>
                <c:pt idx="2828">
                  <c:v>171.67</c:v>
                </c:pt>
                <c:pt idx="2829">
                  <c:v>271.85000000000002</c:v>
                </c:pt>
                <c:pt idx="2830">
                  <c:v>286.33999999999997</c:v>
                </c:pt>
                <c:pt idx="2831">
                  <c:v>299.36</c:v>
                </c:pt>
                <c:pt idx="2832">
                  <c:v>201.62</c:v>
                </c:pt>
                <c:pt idx="2833">
                  <c:v>300.79000000000002</c:v>
                </c:pt>
                <c:pt idx="2834">
                  <c:v>183.29</c:v>
                </c:pt>
                <c:pt idx="2835">
                  <c:v>450.39</c:v>
                </c:pt>
                <c:pt idx="2836">
                  <c:v>145.88</c:v>
                </c:pt>
                <c:pt idx="2837">
                  <c:v>226.13</c:v>
                </c:pt>
                <c:pt idx="2838">
                  <c:v>344.19</c:v>
                </c:pt>
                <c:pt idx="2839">
                  <c:v>275.60000000000002</c:v>
                </c:pt>
                <c:pt idx="2840">
                  <c:v>267.77999999999997</c:v>
                </c:pt>
                <c:pt idx="2841">
                  <c:v>304.42</c:v>
                </c:pt>
                <c:pt idx="2842">
                  <c:v>172.2</c:v>
                </c:pt>
                <c:pt idx="2843">
                  <c:v>129.56</c:v>
                </c:pt>
                <c:pt idx="2844">
                  <c:v>132.26</c:v>
                </c:pt>
                <c:pt idx="2845">
                  <c:v>141.84</c:v>
                </c:pt>
                <c:pt idx="2846">
                  <c:v>172.91</c:v>
                </c:pt>
                <c:pt idx="2847">
                  <c:v>408.25</c:v>
                </c:pt>
                <c:pt idx="2848">
                  <c:v>262.64999999999998</c:v>
                </c:pt>
                <c:pt idx="2849">
                  <c:v>346.98</c:v>
                </c:pt>
                <c:pt idx="2850">
                  <c:v>495.18</c:v>
                </c:pt>
                <c:pt idx="2851">
                  <c:v>159.66999999999999</c:v>
                </c:pt>
                <c:pt idx="2852">
                  <c:v>148.03</c:v>
                </c:pt>
                <c:pt idx="2853">
                  <c:v>254.81</c:v>
                </c:pt>
                <c:pt idx="2854">
                  <c:v>143.69999999999999</c:v>
                </c:pt>
                <c:pt idx="2855">
                  <c:v>158.13</c:v>
                </c:pt>
                <c:pt idx="2856">
                  <c:v>96.51</c:v>
                </c:pt>
                <c:pt idx="2857">
                  <c:v>329.37</c:v>
                </c:pt>
                <c:pt idx="2858">
                  <c:v>322.18</c:v>
                </c:pt>
                <c:pt idx="2859">
                  <c:v>212.84</c:v>
                </c:pt>
                <c:pt idx="2860">
                  <c:v>419.44</c:v>
                </c:pt>
                <c:pt idx="2861">
                  <c:v>483.94</c:v>
                </c:pt>
                <c:pt idx="2862">
                  <c:v>198.61</c:v>
                </c:pt>
                <c:pt idx="2863">
                  <c:v>125.16</c:v>
                </c:pt>
                <c:pt idx="2864">
                  <c:v>153.51</c:v>
                </c:pt>
                <c:pt idx="2865">
                  <c:v>170.08</c:v>
                </c:pt>
                <c:pt idx="2866">
                  <c:v>166.08</c:v>
                </c:pt>
                <c:pt idx="2867">
                  <c:v>104.4</c:v>
                </c:pt>
                <c:pt idx="2868">
                  <c:v>308.85000000000002</c:v>
                </c:pt>
                <c:pt idx="2869">
                  <c:v>137.78</c:v>
                </c:pt>
                <c:pt idx="2870">
                  <c:v>106.9</c:v>
                </c:pt>
                <c:pt idx="2871">
                  <c:v>154.86000000000001</c:v>
                </c:pt>
                <c:pt idx="2872">
                  <c:v>255.91</c:v>
                </c:pt>
                <c:pt idx="2873">
                  <c:v>232.56</c:v>
                </c:pt>
                <c:pt idx="2874">
                  <c:v>199.77</c:v>
                </c:pt>
                <c:pt idx="2875">
                  <c:v>104.05</c:v>
                </c:pt>
                <c:pt idx="2876">
                  <c:v>136.36000000000001</c:v>
                </c:pt>
                <c:pt idx="2877">
                  <c:v>216.47</c:v>
                </c:pt>
                <c:pt idx="2878">
                  <c:v>121.22</c:v>
                </c:pt>
                <c:pt idx="2879">
                  <c:v>395.94</c:v>
                </c:pt>
                <c:pt idx="2880">
                  <c:v>351.03</c:v>
                </c:pt>
                <c:pt idx="2881">
                  <c:v>255.48</c:v>
                </c:pt>
                <c:pt idx="2882">
                  <c:v>351.39</c:v>
                </c:pt>
                <c:pt idx="2883">
                  <c:v>402.49</c:v>
                </c:pt>
                <c:pt idx="2884">
                  <c:v>104.96</c:v>
                </c:pt>
                <c:pt idx="2885">
                  <c:v>211.18</c:v>
                </c:pt>
                <c:pt idx="2886">
                  <c:v>228.51</c:v>
                </c:pt>
                <c:pt idx="2887">
                  <c:v>201.66</c:v>
                </c:pt>
                <c:pt idx="2888">
                  <c:v>265.17</c:v>
                </c:pt>
                <c:pt idx="2889">
                  <c:v>246.15</c:v>
                </c:pt>
                <c:pt idx="2890">
                  <c:v>155.75</c:v>
                </c:pt>
                <c:pt idx="2891">
                  <c:v>356.36</c:v>
                </c:pt>
                <c:pt idx="2892">
                  <c:v>132.84</c:v>
                </c:pt>
                <c:pt idx="2893">
                  <c:v>420.34</c:v>
                </c:pt>
                <c:pt idx="2894">
                  <c:v>424.86</c:v>
                </c:pt>
                <c:pt idx="2895">
                  <c:v>242.01</c:v>
                </c:pt>
                <c:pt idx="2896">
                  <c:v>398.7</c:v>
                </c:pt>
                <c:pt idx="2897">
                  <c:v>239.73</c:v>
                </c:pt>
                <c:pt idx="2898">
                  <c:v>291.54000000000002</c:v>
                </c:pt>
                <c:pt idx="2899">
                  <c:v>204.02</c:v>
                </c:pt>
                <c:pt idx="2900">
                  <c:v>297.31</c:v>
                </c:pt>
                <c:pt idx="2901">
                  <c:v>266.56</c:v>
                </c:pt>
                <c:pt idx="2902">
                  <c:v>223.03</c:v>
                </c:pt>
                <c:pt idx="2903">
                  <c:v>317.58999999999997</c:v>
                </c:pt>
                <c:pt idx="2904">
                  <c:v>164.71</c:v>
                </c:pt>
                <c:pt idx="2905">
                  <c:v>140.81</c:v>
                </c:pt>
                <c:pt idx="2906">
                  <c:v>133.6</c:v>
                </c:pt>
                <c:pt idx="2907">
                  <c:v>138.28</c:v>
                </c:pt>
                <c:pt idx="2908">
                  <c:v>240.83</c:v>
                </c:pt>
                <c:pt idx="2909">
                  <c:v>220.67</c:v>
                </c:pt>
                <c:pt idx="2910">
                  <c:v>88.11</c:v>
                </c:pt>
                <c:pt idx="2911">
                  <c:v>313.86</c:v>
                </c:pt>
                <c:pt idx="2912">
                  <c:v>177.77</c:v>
                </c:pt>
                <c:pt idx="2913">
                  <c:v>167.16</c:v>
                </c:pt>
                <c:pt idx="2914">
                  <c:v>262.58999999999997</c:v>
                </c:pt>
                <c:pt idx="2915">
                  <c:v>228.3</c:v>
                </c:pt>
                <c:pt idx="2916">
                  <c:v>450.39</c:v>
                </c:pt>
                <c:pt idx="2917">
                  <c:v>129.72999999999999</c:v>
                </c:pt>
                <c:pt idx="2918">
                  <c:v>221.97</c:v>
                </c:pt>
                <c:pt idx="2919">
                  <c:v>115.24</c:v>
                </c:pt>
                <c:pt idx="2920">
                  <c:v>220.62</c:v>
                </c:pt>
                <c:pt idx="2921">
                  <c:v>123.57</c:v>
                </c:pt>
                <c:pt idx="2922">
                  <c:v>264.92</c:v>
                </c:pt>
                <c:pt idx="2923">
                  <c:v>245.92</c:v>
                </c:pt>
                <c:pt idx="2924">
                  <c:v>650</c:v>
                </c:pt>
                <c:pt idx="2925">
                  <c:v>368.56</c:v>
                </c:pt>
                <c:pt idx="2926">
                  <c:v>457.16</c:v>
                </c:pt>
                <c:pt idx="2927">
                  <c:v>315.27999999999997</c:v>
                </c:pt>
                <c:pt idx="2928">
                  <c:v>344.67</c:v>
                </c:pt>
                <c:pt idx="2929">
                  <c:v>426.39</c:v>
                </c:pt>
                <c:pt idx="2930">
                  <c:v>213.73</c:v>
                </c:pt>
                <c:pt idx="2931">
                  <c:v>327</c:v>
                </c:pt>
                <c:pt idx="2932">
                  <c:v>289.5</c:v>
                </c:pt>
                <c:pt idx="2933">
                  <c:v>446.13</c:v>
                </c:pt>
                <c:pt idx="2934">
                  <c:v>185.4</c:v>
                </c:pt>
                <c:pt idx="2935">
                  <c:v>252.8</c:v>
                </c:pt>
                <c:pt idx="2936">
                  <c:v>222.07</c:v>
                </c:pt>
                <c:pt idx="2937">
                  <c:v>177.81</c:v>
                </c:pt>
                <c:pt idx="2938">
                  <c:v>265.33</c:v>
                </c:pt>
                <c:pt idx="2939">
                  <c:v>334.35</c:v>
                </c:pt>
                <c:pt idx="2940">
                  <c:v>333.38</c:v>
                </c:pt>
                <c:pt idx="2941">
                  <c:v>220.37</c:v>
                </c:pt>
                <c:pt idx="2942">
                  <c:v>178.77</c:v>
                </c:pt>
                <c:pt idx="2943">
                  <c:v>214.05</c:v>
                </c:pt>
                <c:pt idx="2944">
                  <c:v>232.61</c:v>
                </c:pt>
                <c:pt idx="2945">
                  <c:v>169.47</c:v>
                </c:pt>
                <c:pt idx="2946">
                  <c:v>135.26</c:v>
                </c:pt>
                <c:pt idx="2947">
                  <c:v>151.44999999999999</c:v>
                </c:pt>
                <c:pt idx="2948">
                  <c:v>365.57</c:v>
                </c:pt>
                <c:pt idx="2949">
                  <c:v>365.81</c:v>
                </c:pt>
                <c:pt idx="2950">
                  <c:v>235.02</c:v>
                </c:pt>
                <c:pt idx="2951">
                  <c:v>394.6</c:v>
                </c:pt>
                <c:pt idx="2952">
                  <c:v>298.88</c:v>
                </c:pt>
                <c:pt idx="2953">
                  <c:v>494.26</c:v>
                </c:pt>
                <c:pt idx="2954">
                  <c:v>415.09</c:v>
                </c:pt>
                <c:pt idx="2955">
                  <c:v>166.84</c:v>
                </c:pt>
                <c:pt idx="2956">
                  <c:v>323</c:v>
                </c:pt>
                <c:pt idx="2957">
                  <c:v>299.91000000000003</c:v>
                </c:pt>
                <c:pt idx="2958">
                  <c:v>471.17</c:v>
                </c:pt>
                <c:pt idx="2959">
                  <c:v>405.29</c:v>
                </c:pt>
                <c:pt idx="2960">
                  <c:v>310.77</c:v>
                </c:pt>
                <c:pt idx="2961">
                  <c:v>515.12</c:v>
                </c:pt>
                <c:pt idx="2962">
                  <c:v>168.68</c:v>
                </c:pt>
                <c:pt idx="2963">
                  <c:v>312.02</c:v>
                </c:pt>
                <c:pt idx="2964">
                  <c:v>269.93</c:v>
                </c:pt>
                <c:pt idx="2965">
                  <c:v>134.86000000000001</c:v>
                </c:pt>
                <c:pt idx="2966">
                  <c:v>178.83</c:v>
                </c:pt>
                <c:pt idx="2967">
                  <c:v>91.82</c:v>
                </c:pt>
                <c:pt idx="2968">
                  <c:v>82.75</c:v>
                </c:pt>
                <c:pt idx="2969">
                  <c:v>193.23</c:v>
                </c:pt>
                <c:pt idx="2970">
                  <c:v>201.82</c:v>
                </c:pt>
                <c:pt idx="2971">
                  <c:v>158.31</c:v>
                </c:pt>
                <c:pt idx="2972">
                  <c:v>283.93</c:v>
                </c:pt>
                <c:pt idx="2973">
                  <c:v>169.73</c:v>
                </c:pt>
                <c:pt idx="2974">
                  <c:v>139.78</c:v>
                </c:pt>
                <c:pt idx="2975">
                  <c:v>173.28</c:v>
                </c:pt>
                <c:pt idx="2976">
                  <c:v>369.04</c:v>
                </c:pt>
                <c:pt idx="2977">
                  <c:v>207.02</c:v>
                </c:pt>
                <c:pt idx="2978">
                  <c:v>229.45</c:v>
                </c:pt>
                <c:pt idx="2979">
                  <c:v>208.11</c:v>
                </c:pt>
                <c:pt idx="2980">
                  <c:v>132.32</c:v>
                </c:pt>
                <c:pt idx="2981">
                  <c:v>207.18</c:v>
                </c:pt>
                <c:pt idx="2982">
                  <c:v>250.88</c:v>
                </c:pt>
                <c:pt idx="2983">
                  <c:v>263.54000000000002</c:v>
                </c:pt>
                <c:pt idx="2984">
                  <c:v>259.41000000000003</c:v>
                </c:pt>
                <c:pt idx="2985">
                  <c:v>170.03</c:v>
                </c:pt>
                <c:pt idx="2986">
                  <c:v>448.96</c:v>
                </c:pt>
                <c:pt idx="2987">
                  <c:v>234.75</c:v>
                </c:pt>
                <c:pt idx="2988">
                  <c:v>126.1</c:v>
                </c:pt>
                <c:pt idx="2989">
                  <c:v>366.15</c:v>
                </c:pt>
                <c:pt idx="2990">
                  <c:v>178.13</c:v>
                </c:pt>
                <c:pt idx="2991">
                  <c:v>148.26</c:v>
                </c:pt>
                <c:pt idx="2992">
                  <c:v>198.96</c:v>
                </c:pt>
                <c:pt idx="2993">
                  <c:v>243.24</c:v>
                </c:pt>
                <c:pt idx="2994">
                  <c:v>227.15</c:v>
                </c:pt>
                <c:pt idx="2995">
                  <c:v>144.91999999999999</c:v>
                </c:pt>
                <c:pt idx="2996">
                  <c:v>176.02</c:v>
                </c:pt>
                <c:pt idx="2997">
                  <c:v>182.48</c:v>
                </c:pt>
                <c:pt idx="2998">
                  <c:v>120.34</c:v>
                </c:pt>
                <c:pt idx="2999">
                  <c:v>132.37</c:v>
                </c:pt>
                <c:pt idx="3000">
                  <c:v>162.12</c:v>
                </c:pt>
                <c:pt idx="3001">
                  <c:v>284.77999999999997</c:v>
                </c:pt>
                <c:pt idx="3002">
                  <c:v>195.48</c:v>
                </c:pt>
                <c:pt idx="3003">
                  <c:v>321.86</c:v>
                </c:pt>
                <c:pt idx="3004">
                  <c:v>240.73</c:v>
                </c:pt>
                <c:pt idx="3005">
                  <c:v>148.91</c:v>
                </c:pt>
                <c:pt idx="3006">
                  <c:v>119.03</c:v>
                </c:pt>
                <c:pt idx="3007">
                  <c:v>228.18</c:v>
                </c:pt>
                <c:pt idx="3008">
                  <c:v>137.76</c:v>
                </c:pt>
                <c:pt idx="3009">
                  <c:v>136</c:v>
                </c:pt>
                <c:pt idx="3010">
                  <c:v>149.06</c:v>
                </c:pt>
                <c:pt idx="3011">
                  <c:v>226.58</c:v>
                </c:pt>
                <c:pt idx="3012">
                  <c:v>90</c:v>
                </c:pt>
                <c:pt idx="3013">
                  <c:v>163.61000000000001</c:v>
                </c:pt>
                <c:pt idx="3014">
                  <c:v>238.16</c:v>
                </c:pt>
                <c:pt idx="3015">
                  <c:v>158.1</c:v>
                </c:pt>
                <c:pt idx="3016">
                  <c:v>73.78</c:v>
                </c:pt>
                <c:pt idx="3017">
                  <c:v>256.38</c:v>
                </c:pt>
                <c:pt idx="3018">
                  <c:v>254.04</c:v>
                </c:pt>
                <c:pt idx="3019">
                  <c:v>363.75</c:v>
                </c:pt>
                <c:pt idx="3020">
                  <c:v>322.83</c:v>
                </c:pt>
                <c:pt idx="3021">
                  <c:v>365.61</c:v>
                </c:pt>
                <c:pt idx="3022">
                  <c:v>492.17</c:v>
                </c:pt>
                <c:pt idx="3023">
                  <c:v>219.46</c:v>
                </c:pt>
                <c:pt idx="3024">
                  <c:v>94.08</c:v>
                </c:pt>
                <c:pt idx="3025">
                  <c:v>252.76</c:v>
                </c:pt>
                <c:pt idx="3026">
                  <c:v>252.09</c:v>
                </c:pt>
                <c:pt idx="3027">
                  <c:v>227.83</c:v>
                </c:pt>
                <c:pt idx="3028">
                  <c:v>201.44</c:v>
                </c:pt>
                <c:pt idx="3029">
                  <c:v>199.57</c:v>
                </c:pt>
                <c:pt idx="3030">
                  <c:v>181.51</c:v>
                </c:pt>
                <c:pt idx="3031">
                  <c:v>265.01</c:v>
                </c:pt>
                <c:pt idx="3032">
                  <c:v>394.15</c:v>
                </c:pt>
                <c:pt idx="3033">
                  <c:v>205.5</c:v>
                </c:pt>
                <c:pt idx="3034">
                  <c:v>223.07</c:v>
                </c:pt>
                <c:pt idx="3035">
                  <c:v>136.13999999999999</c:v>
                </c:pt>
                <c:pt idx="3036">
                  <c:v>193.69</c:v>
                </c:pt>
                <c:pt idx="3037">
                  <c:v>235.63</c:v>
                </c:pt>
                <c:pt idx="3038">
                  <c:v>383.18</c:v>
                </c:pt>
                <c:pt idx="3039">
                  <c:v>294.77</c:v>
                </c:pt>
                <c:pt idx="3040">
                  <c:v>168.18</c:v>
                </c:pt>
                <c:pt idx="3041">
                  <c:v>177.02</c:v>
                </c:pt>
                <c:pt idx="3042">
                  <c:v>196.31</c:v>
                </c:pt>
                <c:pt idx="3043">
                  <c:v>126.84</c:v>
                </c:pt>
                <c:pt idx="3044">
                  <c:v>188.38</c:v>
                </c:pt>
                <c:pt idx="3045">
                  <c:v>229.47</c:v>
                </c:pt>
                <c:pt idx="3046">
                  <c:v>101.01</c:v>
                </c:pt>
                <c:pt idx="3047">
                  <c:v>197.2</c:v>
                </c:pt>
                <c:pt idx="3048">
                  <c:v>73.62</c:v>
                </c:pt>
                <c:pt idx="3049">
                  <c:v>209.91</c:v>
                </c:pt>
                <c:pt idx="3050">
                  <c:v>248.64</c:v>
                </c:pt>
                <c:pt idx="3051">
                  <c:v>270.25</c:v>
                </c:pt>
                <c:pt idx="3052">
                  <c:v>142.97999999999999</c:v>
                </c:pt>
                <c:pt idx="3053">
                  <c:v>87.87</c:v>
                </c:pt>
                <c:pt idx="3054">
                  <c:v>106.74</c:v>
                </c:pt>
                <c:pt idx="3055">
                  <c:v>120.97</c:v>
                </c:pt>
                <c:pt idx="3056">
                  <c:v>181.29</c:v>
                </c:pt>
                <c:pt idx="3057">
                  <c:v>407.1</c:v>
                </c:pt>
                <c:pt idx="3058">
                  <c:v>162.16</c:v>
                </c:pt>
                <c:pt idx="3059">
                  <c:v>116.29</c:v>
                </c:pt>
                <c:pt idx="3060">
                  <c:v>195.28</c:v>
                </c:pt>
                <c:pt idx="3061">
                  <c:v>249.1</c:v>
                </c:pt>
                <c:pt idx="3062">
                  <c:v>172.18</c:v>
                </c:pt>
                <c:pt idx="3063">
                  <c:v>240.35</c:v>
                </c:pt>
                <c:pt idx="3064">
                  <c:v>117.72</c:v>
                </c:pt>
                <c:pt idx="3065">
                  <c:v>192.76</c:v>
                </c:pt>
                <c:pt idx="3066">
                  <c:v>199.4</c:v>
                </c:pt>
                <c:pt idx="3067">
                  <c:v>328.95</c:v>
                </c:pt>
                <c:pt idx="3068">
                  <c:v>215.97</c:v>
                </c:pt>
                <c:pt idx="3069">
                  <c:v>266.69</c:v>
                </c:pt>
                <c:pt idx="3070">
                  <c:v>163.80000000000001</c:v>
                </c:pt>
                <c:pt idx="3071">
                  <c:v>206.8</c:v>
                </c:pt>
                <c:pt idx="3072">
                  <c:v>151.30000000000001</c:v>
                </c:pt>
                <c:pt idx="3073">
                  <c:v>197.09</c:v>
                </c:pt>
                <c:pt idx="3074">
                  <c:v>136.87</c:v>
                </c:pt>
                <c:pt idx="3075">
                  <c:v>292</c:v>
                </c:pt>
                <c:pt idx="3076">
                  <c:v>235.58</c:v>
                </c:pt>
                <c:pt idx="3077">
                  <c:v>272.61</c:v>
                </c:pt>
                <c:pt idx="3078">
                  <c:v>144.57</c:v>
                </c:pt>
                <c:pt idx="3079">
                  <c:v>176.52</c:v>
                </c:pt>
                <c:pt idx="3080">
                  <c:v>208.36</c:v>
                </c:pt>
                <c:pt idx="3081">
                  <c:v>168.82</c:v>
                </c:pt>
                <c:pt idx="3082">
                  <c:v>206.09</c:v>
                </c:pt>
                <c:pt idx="3083">
                  <c:v>241.11</c:v>
                </c:pt>
                <c:pt idx="3084">
                  <c:v>257.01</c:v>
                </c:pt>
                <c:pt idx="3085">
                  <c:v>135.74</c:v>
                </c:pt>
                <c:pt idx="3086">
                  <c:v>359.52</c:v>
                </c:pt>
                <c:pt idx="3087">
                  <c:v>341.89</c:v>
                </c:pt>
                <c:pt idx="3088">
                  <c:v>269.63</c:v>
                </c:pt>
                <c:pt idx="3089">
                  <c:v>229.89</c:v>
                </c:pt>
                <c:pt idx="3090">
                  <c:v>314.8</c:v>
                </c:pt>
                <c:pt idx="3091">
                  <c:v>319.89999999999998</c:v>
                </c:pt>
                <c:pt idx="3092">
                  <c:v>203.87</c:v>
                </c:pt>
                <c:pt idx="3093">
                  <c:v>436.54</c:v>
                </c:pt>
                <c:pt idx="3094">
                  <c:v>160.13999999999999</c:v>
                </c:pt>
                <c:pt idx="3095">
                  <c:v>237.24</c:v>
                </c:pt>
                <c:pt idx="3096">
                  <c:v>232.68</c:v>
                </c:pt>
                <c:pt idx="3097">
                  <c:v>310.86</c:v>
                </c:pt>
                <c:pt idx="3098">
                  <c:v>182.71</c:v>
                </c:pt>
                <c:pt idx="3099">
                  <c:v>344.96</c:v>
                </c:pt>
                <c:pt idx="3100">
                  <c:v>299.55</c:v>
                </c:pt>
                <c:pt idx="3101">
                  <c:v>217.69</c:v>
                </c:pt>
                <c:pt idx="3102">
                  <c:v>256.85000000000002</c:v>
                </c:pt>
                <c:pt idx="3103">
                  <c:v>241.66</c:v>
                </c:pt>
                <c:pt idx="3104">
                  <c:v>407.01</c:v>
                </c:pt>
                <c:pt idx="3105">
                  <c:v>216.13</c:v>
                </c:pt>
                <c:pt idx="3106">
                  <c:v>86.37</c:v>
                </c:pt>
                <c:pt idx="3107">
                  <c:v>220.17</c:v>
                </c:pt>
                <c:pt idx="3108">
                  <c:v>144.51</c:v>
                </c:pt>
                <c:pt idx="3109">
                  <c:v>139.81</c:v>
                </c:pt>
                <c:pt idx="3110">
                  <c:v>183.2</c:v>
                </c:pt>
                <c:pt idx="3111">
                  <c:v>126.15</c:v>
                </c:pt>
                <c:pt idx="3112">
                  <c:v>173.93</c:v>
                </c:pt>
                <c:pt idx="3113">
                  <c:v>201.33</c:v>
                </c:pt>
                <c:pt idx="3114">
                  <c:v>250.49</c:v>
                </c:pt>
                <c:pt idx="3115">
                  <c:v>479.21</c:v>
                </c:pt>
                <c:pt idx="3116">
                  <c:v>290.39</c:v>
                </c:pt>
                <c:pt idx="3117">
                  <c:v>314.51</c:v>
                </c:pt>
                <c:pt idx="3118">
                  <c:v>159.28</c:v>
                </c:pt>
                <c:pt idx="3119">
                  <c:v>162.11000000000001</c:v>
                </c:pt>
                <c:pt idx="3120">
                  <c:v>83.95</c:v>
                </c:pt>
                <c:pt idx="3121">
                  <c:v>214.88</c:v>
                </c:pt>
                <c:pt idx="3122">
                  <c:v>210.66</c:v>
                </c:pt>
                <c:pt idx="3123">
                  <c:v>253.55</c:v>
                </c:pt>
                <c:pt idx="3124">
                  <c:v>243.42</c:v>
                </c:pt>
                <c:pt idx="3125">
                  <c:v>200.34</c:v>
                </c:pt>
                <c:pt idx="3126">
                  <c:v>305.39999999999998</c:v>
                </c:pt>
                <c:pt idx="3127">
                  <c:v>219</c:v>
                </c:pt>
                <c:pt idx="3128">
                  <c:v>231.7</c:v>
                </c:pt>
                <c:pt idx="3129">
                  <c:v>159.15</c:v>
                </c:pt>
                <c:pt idx="3130">
                  <c:v>157.72999999999999</c:v>
                </c:pt>
                <c:pt idx="3131">
                  <c:v>139.63</c:v>
                </c:pt>
                <c:pt idx="3132">
                  <c:v>288.18</c:v>
                </c:pt>
                <c:pt idx="3133">
                  <c:v>60.38</c:v>
                </c:pt>
                <c:pt idx="3134">
                  <c:v>131.97999999999999</c:v>
                </c:pt>
                <c:pt idx="3135">
                  <c:v>314.82</c:v>
                </c:pt>
                <c:pt idx="3136">
                  <c:v>145.25</c:v>
                </c:pt>
                <c:pt idx="3137">
                  <c:v>387.29</c:v>
                </c:pt>
                <c:pt idx="3138">
                  <c:v>214.09</c:v>
                </c:pt>
                <c:pt idx="3139">
                  <c:v>211.68</c:v>
                </c:pt>
                <c:pt idx="3140">
                  <c:v>294.95999999999998</c:v>
                </c:pt>
                <c:pt idx="3141">
                  <c:v>199.65</c:v>
                </c:pt>
                <c:pt idx="3142">
                  <c:v>110.97</c:v>
                </c:pt>
                <c:pt idx="3143">
                  <c:v>166.54</c:v>
                </c:pt>
                <c:pt idx="3144">
                  <c:v>189.5</c:v>
                </c:pt>
                <c:pt idx="3145">
                  <c:v>149.01</c:v>
                </c:pt>
                <c:pt idx="3146">
                  <c:v>312.58</c:v>
                </c:pt>
                <c:pt idx="3147">
                  <c:v>323.7</c:v>
                </c:pt>
                <c:pt idx="3148">
                  <c:v>153.24</c:v>
                </c:pt>
                <c:pt idx="3149">
                  <c:v>257.20999999999998</c:v>
                </c:pt>
                <c:pt idx="3150">
                  <c:v>121.09</c:v>
                </c:pt>
                <c:pt idx="3151">
                  <c:v>156.31</c:v>
                </c:pt>
                <c:pt idx="3152">
                  <c:v>333.35</c:v>
                </c:pt>
                <c:pt idx="3153">
                  <c:v>288.35000000000002</c:v>
                </c:pt>
                <c:pt idx="3154">
                  <c:v>401.14</c:v>
                </c:pt>
                <c:pt idx="3155">
                  <c:v>160.07</c:v>
                </c:pt>
                <c:pt idx="3156">
                  <c:v>209.95</c:v>
                </c:pt>
                <c:pt idx="3157">
                  <c:v>201.45</c:v>
                </c:pt>
                <c:pt idx="3158">
                  <c:v>334.03</c:v>
                </c:pt>
                <c:pt idx="3159">
                  <c:v>248.91</c:v>
                </c:pt>
                <c:pt idx="3160">
                  <c:v>149.52000000000001</c:v>
                </c:pt>
                <c:pt idx="3161">
                  <c:v>185.54</c:v>
                </c:pt>
                <c:pt idx="3162">
                  <c:v>359.79</c:v>
                </c:pt>
                <c:pt idx="3163">
                  <c:v>321.75</c:v>
                </c:pt>
                <c:pt idx="3164">
                  <c:v>114.94</c:v>
                </c:pt>
                <c:pt idx="3165">
                  <c:v>102.35</c:v>
                </c:pt>
                <c:pt idx="3166">
                  <c:v>123.72</c:v>
                </c:pt>
                <c:pt idx="3167">
                  <c:v>124.02</c:v>
                </c:pt>
                <c:pt idx="3168">
                  <c:v>170.21</c:v>
                </c:pt>
                <c:pt idx="3169">
                  <c:v>323.72000000000003</c:v>
                </c:pt>
                <c:pt idx="3170">
                  <c:v>282.12</c:v>
                </c:pt>
                <c:pt idx="3171">
                  <c:v>246.87</c:v>
                </c:pt>
                <c:pt idx="3172">
                  <c:v>218.93</c:v>
                </c:pt>
                <c:pt idx="3173">
                  <c:v>206.85</c:v>
                </c:pt>
                <c:pt idx="3174">
                  <c:v>162.84</c:v>
                </c:pt>
                <c:pt idx="3175">
                  <c:v>231.82</c:v>
                </c:pt>
                <c:pt idx="3176">
                  <c:v>109.63</c:v>
                </c:pt>
                <c:pt idx="3177">
                  <c:v>209.58</c:v>
                </c:pt>
                <c:pt idx="3178">
                  <c:v>233.46</c:v>
                </c:pt>
                <c:pt idx="3179">
                  <c:v>212.93</c:v>
                </c:pt>
                <c:pt idx="3180">
                  <c:v>305.63</c:v>
                </c:pt>
                <c:pt idx="3181">
                  <c:v>206.72</c:v>
                </c:pt>
                <c:pt idx="3182">
                  <c:v>123.66</c:v>
                </c:pt>
                <c:pt idx="3183">
                  <c:v>222.21</c:v>
                </c:pt>
                <c:pt idx="3184">
                  <c:v>170.57</c:v>
                </c:pt>
                <c:pt idx="3185">
                  <c:v>385.47</c:v>
                </c:pt>
                <c:pt idx="3186">
                  <c:v>357.74</c:v>
                </c:pt>
                <c:pt idx="3187">
                  <c:v>105.24</c:v>
                </c:pt>
                <c:pt idx="3188">
                  <c:v>134.09</c:v>
                </c:pt>
                <c:pt idx="3189">
                  <c:v>150.97999999999999</c:v>
                </c:pt>
                <c:pt idx="3190">
                  <c:v>292.79000000000002</c:v>
                </c:pt>
                <c:pt idx="3191">
                  <c:v>163.24</c:v>
                </c:pt>
                <c:pt idx="3192">
                  <c:v>221.73</c:v>
                </c:pt>
                <c:pt idx="3193">
                  <c:v>212.72</c:v>
                </c:pt>
                <c:pt idx="3194">
                  <c:v>214.1</c:v>
                </c:pt>
                <c:pt idx="3195">
                  <c:v>140.51</c:v>
                </c:pt>
                <c:pt idx="3196">
                  <c:v>163.59</c:v>
                </c:pt>
                <c:pt idx="3197">
                  <c:v>408.5</c:v>
                </c:pt>
                <c:pt idx="3198">
                  <c:v>366.96</c:v>
                </c:pt>
                <c:pt idx="3199">
                  <c:v>205.16</c:v>
                </c:pt>
                <c:pt idx="3200">
                  <c:v>438.83</c:v>
                </c:pt>
                <c:pt idx="3201">
                  <c:v>302.20999999999998</c:v>
                </c:pt>
                <c:pt idx="3202">
                  <c:v>240.96</c:v>
                </c:pt>
                <c:pt idx="3203">
                  <c:v>256.60000000000002</c:v>
                </c:pt>
                <c:pt idx="3204">
                  <c:v>430.56</c:v>
                </c:pt>
                <c:pt idx="3205">
                  <c:v>184.4</c:v>
                </c:pt>
                <c:pt idx="3206">
                  <c:v>183.41</c:v>
                </c:pt>
                <c:pt idx="3207">
                  <c:v>260.45999999999998</c:v>
                </c:pt>
                <c:pt idx="3208">
                  <c:v>296.79000000000002</c:v>
                </c:pt>
                <c:pt idx="3209">
                  <c:v>184.58</c:v>
                </c:pt>
                <c:pt idx="3210">
                  <c:v>228.45</c:v>
                </c:pt>
                <c:pt idx="3211">
                  <c:v>86.78</c:v>
                </c:pt>
                <c:pt idx="3212">
                  <c:v>131.08000000000001</c:v>
                </c:pt>
                <c:pt idx="3213">
                  <c:v>234.72</c:v>
                </c:pt>
                <c:pt idx="3214">
                  <c:v>167.22</c:v>
                </c:pt>
                <c:pt idx="3215">
                  <c:v>350.79</c:v>
                </c:pt>
                <c:pt idx="3216">
                  <c:v>190.65</c:v>
                </c:pt>
                <c:pt idx="3217">
                  <c:v>148.80000000000001</c:v>
                </c:pt>
                <c:pt idx="3218">
                  <c:v>176.78</c:v>
                </c:pt>
                <c:pt idx="3219">
                  <c:v>172.99</c:v>
                </c:pt>
                <c:pt idx="3220">
                  <c:v>173.43</c:v>
                </c:pt>
                <c:pt idx="3221">
                  <c:v>207.6</c:v>
                </c:pt>
                <c:pt idx="3222">
                  <c:v>202.79</c:v>
                </c:pt>
                <c:pt idx="3223">
                  <c:v>227.35</c:v>
                </c:pt>
                <c:pt idx="3224">
                  <c:v>487.55</c:v>
                </c:pt>
                <c:pt idx="3225">
                  <c:v>286.08</c:v>
                </c:pt>
                <c:pt idx="3226">
                  <c:v>427.04</c:v>
                </c:pt>
                <c:pt idx="3227">
                  <c:v>364.91</c:v>
                </c:pt>
                <c:pt idx="3228">
                  <c:v>397.99</c:v>
                </c:pt>
                <c:pt idx="3229">
                  <c:v>276.76</c:v>
                </c:pt>
                <c:pt idx="3230">
                  <c:v>238.15</c:v>
                </c:pt>
                <c:pt idx="3231">
                  <c:v>250.27</c:v>
                </c:pt>
                <c:pt idx="3232">
                  <c:v>225.11</c:v>
                </c:pt>
                <c:pt idx="3233">
                  <c:v>208.3</c:v>
                </c:pt>
                <c:pt idx="3234">
                  <c:v>157.03</c:v>
                </c:pt>
                <c:pt idx="3235">
                  <c:v>130.5</c:v>
                </c:pt>
                <c:pt idx="3236">
                  <c:v>263.27</c:v>
                </c:pt>
                <c:pt idx="3237">
                  <c:v>196.06</c:v>
                </c:pt>
                <c:pt idx="3238">
                  <c:v>207.91</c:v>
                </c:pt>
                <c:pt idx="3239">
                  <c:v>189.28</c:v>
                </c:pt>
                <c:pt idx="3240">
                  <c:v>142.19</c:v>
                </c:pt>
                <c:pt idx="3241">
                  <c:v>243.6</c:v>
                </c:pt>
                <c:pt idx="3242">
                  <c:v>220.82</c:v>
                </c:pt>
                <c:pt idx="3243">
                  <c:v>168.9</c:v>
                </c:pt>
                <c:pt idx="3244">
                  <c:v>274.39</c:v>
                </c:pt>
                <c:pt idx="3245">
                  <c:v>208.06</c:v>
                </c:pt>
                <c:pt idx="3246">
                  <c:v>274.27999999999997</c:v>
                </c:pt>
                <c:pt idx="3247">
                  <c:v>260.02999999999997</c:v>
                </c:pt>
                <c:pt idx="3248">
                  <c:v>147.47999999999999</c:v>
                </c:pt>
                <c:pt idx="3249">
                  <c:v>239.05</c:v>
                </c:pt>
                <c:pt idx="3250">
                  <c:v>121.92</c:v>
                </c:pt>
                <c:pt idx="3251">
                  <c:v>238.51</c:v>
                </c:pt>
                <c:pt idx="3252">
                  <c:v>234.9</c:v>
                </c:pt>
                <c:pt idx="3253">
                  <c:v>170.25</c:v>
                </c:pt>
                <c:pt idx="3254">
                  <c:v>243.22</c:v>
                </c:pt>
                <c:pt idx="3255">
                  <c:v>217.94</c:v>
                </c:pt>
                <c:pt idx="3256">
                  <c:v>339.31</c:v>
                </c:pt>
                <c:pt idx="3257">
                  <c:v>127.7</c:v>
                </c:pt>
                <c:pt idx="3258">
                  <c:v>153.87</c:v>
                </c:pt>
                <c:pt idx="3259">
                  <c:v>233.61</c:v>
                </c:pt>
                <c:pt idx="3260">
                  <c:v>179.71</c:v>
                </c:pt>
                <c:pt idx="3261">
                  <c:v>205.07</c:v>
                </c:pt>
                <c:pt idx="3262">
                  <c:v>204.44</c:v>
                </c:pt>
                <c:pt idx="3263">
                  <c:v>341.79</c:v>
                </c:pt>
                <c:pt idx="3264">
                  <c:v>334.98</c:v>
                </c:pt>
                <c:pt idx="3265">
                  <c:v>208.39</c:v>
                </c:pt>
                <c:pt idx="3266">
                  <c:v>211.99</c:v>
                </c:pt>
                <c:pt idx="3267">
                  <c:v>115.33</c:v>
                </c:pt>
                <c:pt idx="3268">
                  <c:v>205.57</c:v>
                </c:pt>
                <c:pt idx="3269">
                  <c:v>149.02000000000001</c:v>
                </c:pt>
                <c:pt idx="3270">
                  <c:v>229.63</c:v>
                </c:pt>
                <c:pt idx="3271">
                  <c:v>109.73</c:v>
                </c:pt>
                <c:pt idx="3272">
                  <c:v>120.64</c:v>
                </c:pt>
                <c:pt idx="3273">
                  <c:v>123.23</c:v>
                </c:pt>
                <c:pt idx="3274">
                  <c:v>111.99</c:v>
                </c:pt>
                <c:pt idx="3275">
                  <c:v>292.7</c:v>
                </c:pt>
                <c:pt idx="3276">
                  <c:v>175.68</c:v>
                </c:pt>
                <c:pt idx="3277">
                  <c:v>273.95</c:v>
                </c:pt>
                <c:pt idx="3278">
                  <c:v>106.74</c:v>
                </c:pt>
                <c:pt idx="3279">
                  <c:v>278.57</c:v>
                </c:pt>
                <c:pt idx="3280">
                  <c:v>179.87</c:v>
                </c:pt>
                <c:pt idx="3281">
                  <c:v>256.97000000000003</c:v>
                </c:pt>
                <c:pt idx="3282">
                  <c:v>204.95</c:v>
                </c:pt>
                <c:pt idx="3283">
                  <c:v>267.25</c:v>
                </c:pt>
                <c:pt idx="3284">
                  <c:v>474.24</c:v>
                </c:pt>
                <c:pt idx="3285">
                  <c:v>212.62</c:v>
                </c:pt>
                <c:pt idx="3286">
                  <c:v>137.01</c:v>
                </c:pt>
                <c:pt idx="3287">
                  <c:v>186.72</c:v>
                </c:pt>
                <c:pt idx="3288">
                  <c:v>198.15</c:v>
                </c:pt>
                <c:pt idx="3289">
                  <c:v>157.91</c:v>
                </c:pt>
                <c:pt idx="3290">
                  <c:v>151.33000000000001</c:v>
                </c:pt>
                <c:pt idx="3291">
                  <c:v>322.56</c:v>
                </c:pt>
                <c:pt idx="3292">
                  <c:v>137.16999999999999</c:v>
                </c:pt>
                <c:pt idx="3293">
                  <c:v>116.47</c:v>
                </c:pt>
                <c:pt idx="3294">
                  <c:v>264.91000000000003</c:v>
                </c:pt>
                <c:pt idx="3295">
                  <c:v>158.96</c:v>
                </c:pt>
                <c:pt idx="3296">
                  <c:v>192.78</c:v>
                </c:pt>
                <c:pt idx="3297">
                  <c:v>145.41</c:v>
                </c:pt>
                <c:pt idx="3298">
                  <c:v>297.55</c:v>
                </c:pt>
                <c:pt idx="3299">
                  <c:v>175.32</c:v>
                </c:pt>
                <c:pt idx="3300">
                  <c:v>150.71</c:v>
                </c:pt>
                <c:pt idx="3301">
                  <c:v>211.08</c:v>
                </c:pt>
                <c:pt idx="3302">
                  <c:v>169.3</c:v>
                </c:pt>
                <c:pt idx="3303">
                  <c:v>210.38</c:v>
                </c:pt>
                <c:pt idx="3304">
                  <c:v>184</c:v>
                </c:pt>
                <c:pt idx="3305">
                  <c:v>199.86</c:v>
                </c:pt>
                <c:pt idx="3306">
                  <c:v>177.84</c:v>
                </c:pt>
                <c:pt idx="3307">
                  <c:v>186.67</c:v>
                </c:pt>
                <c:pt idx="3308">
                  <c:v>208.5</c:v>
                </c:pt>
                <c:pt idx="3309">
                  <c:v>178.26</c:v>
                </c:pt>
                <c:pt idx="3310">
                  <c:v>253.33</c:v>
                </c:pt>
                <c:pt idx="3311">
                  <c:v>99.04</c:v>
                </c:pt>
                <c:pt idx="3312">
                  <c:v>167.33</c:v>
                </c:pt>
                <c:pt idx="3313">
                  <c:v>240.91</c:v>
                </c:pt>
                <c:pt idx="3314">
                  <c:v>202.14</c:v>
                </c:pt>
                <c:pt idx="3315">
                  <c:v>212.8</c:v>
                </c:pt>
                <c:pt idx="3316">
                  <c:v>265.51</c:v>
                </c:pt>
                <c:pt idx="3317">
                  <c:v>203.85</c:v>
                </c:pt>
                <c:pt idx="3318">
                  <c:v>75</c:v>
                </c:pt>
                <c:pt idx="3319">
                  <c:v>352.9</c:v>
                </c:pt>
                <c:pt idx="3320">
                  <c:v>170.6</c:v>
                </c:pt>
                <c:pt idx="3321">
                  <c:v>301.51</c:v>
                </c:pt>
                <c:pt idx="3322">
                  <c:v>313.22000000000003</c:v>
                </c:pt>
                <c:pt idx="3323">
                  <c:v>163.22999999999999</c:v>
                </c:pt>
                <c:pt idx="3324">
                  <c:v>195.03</c:v>
                </c:pt>
                <c:pt idx="3325">
                  <c:v>412.42</c:v>
                </c:pt>
                <c:pt idx="3326">
                  <c:v>267.54000000000002</c:v>
                </c:pt>
                <c:pt idx="3327">
                  <c:v>316.87</c:v>
                </c:pt>
                <c:pt idx="3328">
                  <c:v>430.88</c:v>
                </c:pt>
                <c:pt idx="3329">
                  <c:v>167.22</c:v>
                </c:pt>
                <c:pt idx="3330">
                  <c:v>214.22</c:v>
                </c:pt>
                <c:pt idx="3331">
                  <c:v>234.29</c:v>
                </c:pt>
                <c:pt idx="3332">
                  <c:v>222.13</c:v>
                </c:pt>
                <c:pt idx="3333">
                  <c:v>92.09</c:v>
                </c:pt>
                <c:pt idx="3334">
                  <c:v>142.41</c:v>
                </c:pt>
                <c:pt idx="3335">
                  <c:v>207.13</c:v>
                </c:pt>
                <c:pt idx="3336">
                  <c:v>298.02999999999997</c:v>
                </c:pt>
                <c:pt idx="3337">
                  <c:v>250.23</c:v>
                </c:pt>
                <c:pt idx="3338">
                  <c:v>150.87</c:v>
                </c:pt>
                <c:pt idx="3339">
                  <c:v>402.05</c:v>
                </c:pt>
                <c:pt idx="3340">
                  <c:v>244.18</c:v>
                </c:pt>
                <c:pt idx="3341">
                  <c:v>299.56</c:v>
                </c:pt>
                <c:pt idx="3342">
                  <c:v>188.73</c:v>
                </c:pt>
                <c:pt idx="3343">
                  <c:v>140.06</c:v>
                </c:pt>
                <c:pt idx="3344">
                  <c:v>207.1</c:v>
                </c:pt>
                <c:pt idx="3345">
                  <c:v>83.2</c:v>
                </c:pt>
                <c:pt idx="3346">
                  <c:v>306.82</c:v>
                </c:pt>
                <c:pt idx="3347">
                  <c:v>291.58999999999997</c:v>
                </c:pt>
                <c:pt idx="3348">
                  <c:v>421.23</c:v>
                </c:pt>
                <c:pt idx="3349">
                  <c:v>260.54000000000002</c:v>
                </c:pt>
                <c:pt idx="3350">
                  <c:v>366.99</c:v>
                </c:pt>
                <c:pt idx="3351">
                  <c:v>162.46</c:v>
                </c:pt>
                <c:pt idx="3352">
                  <c:v>246.85</c:v>
                </c:pt>
                <c:pt idx="3353">
                  <c:v>263.13</c:v>
                </c:pt>
                <c:pt idx="3354">
                  <c:v>220.44</c:v>
                </c:pt>
                <c:pt idx="3355">
                  <c:v>390.18</c:v>
                </c:pt>
                <c:pt idx="3356">
                  <c:v>273.39999999999998</c:v>
                </c:pt>
                <c:pt idx="3357">
                  <c:v>324.12</c:v>
                </c:pt>
                <c:pt idx="3358">
                  <c:v>231.34</c:v>
                </c:pt>
                <c:pt idx="3359">
                  <c:v>270.3</c:v>
                </c:pt>
                <c:pt idx="3360">
                  <c:v>187.25</c:v>
                </c:pt>
                <c:pt idx="3361">
                  <c:v>207.38</c:v>
                </c:pt>
                <c:pt idx="3362">
                  <c:v>259.83999999999997</c:v>
                </c:pt>
                <c:pt idx="3363">
                  <c:v>154.44999999999999</c:v>
                </c:pt>
                <c:pt idx="3364">
                  <c:v>137.91999999999999</c:v>
                </c:pt>
                <c:pt idx="3365">
                  <c:v>185.79</c:v>
                </c:pt>
                <c:pt idx="3366">
                  <c:v>121.72</c:v>
                </c:pt>
                <c:pt idx="3367">
                  <c:v>181.47</c:v>
                </c:pt>
                <c:pt idx="3368">
                  <c:v>255.22</c:v>
                </c:pt>
                <c:pt idx="3369">
                  <c:v>112.34</c:v>
                </c:pt>
                <c:pt idx="3370">
                  <c:v>165.05</c:v>
                </c:pt>
                <c:pt idx="3371">
                  <c:v>423.89</c:v>
                </c:pt>
                <c:pt idx="3372">
                  <c:v>254.84</c:v>
                </c:pt>
                <c:pt idx="3373">
                  <c:v>369.65</c:v>
                </c:pt>
                <c:pt idx="3374">
                  <c:v>392.04</c:v>
                </c:pt>
                <c:pt idx="3375">
                  <c:v>199.93</c:v>
                </c:pt>
                <c:pt idx="3376">
                  <c:v>125.68</c:v>
                </c:pt>
                <c:pt idx="3377">
                  <c:v>272.48</c:v>
                </c:pt>
                <c:pt idx="3378">
                  <c:v>230.62</c:v>
                </c:pt>
                <c:pt idx="3379">
                  <c:v>231.71</c:v>
                </c:pt>
                <c:pt idx="3380">
                  <c:v>293.93</c:v>
                </c:pt>
                <c:pt idx="3381">
                  <c:v>92.76</c:v>
                </c:pt>
                <c:pt idx="3382">
                  <c:v>105.64</c:v>
                </c:pt>
                <c:pt idx="3383">
                  <c:v>210.68</c:v>
                </c:pt>
                <c:pt idx="3384">
                  <c:v>198.73</c:v>
                </c:pt>
                <c:pt idx="3385">
                  <c:v>265.62</c:v>
                </c:pt>
                <c:pt idx="3386">
                  <c:v>151.34</c:v>
                </c:pt>
                <c:pt idx="3387">
                  <c:v>172.2</c:v>
                </c:pt>
                <c:pt idx="3388">
                  <c:v>247.18</c:v>
                </c:pt>
                <c:pt idx="3389">
                  <c:v>268.91000000000003</c:v>
                </c:pt>
                <c:pt idx="3390">
                  <c:v>215.32</c:v>
                </c:pt>
                <c:pt idx="3391">
                  <c:v>346.93</c:v>
                </c:pt>
                <c:pt idx="3392">
                  <c:v>205.05</c:v>
                </c:pt>
                <c:pt idx="3393">
                  <c:v>375.73</c:v>
                </c:pt>
                <c:pt idx="3394">
                  <c:v>143.07</c:v>
                </c:pt>
                <c:pt idx="3395">
                  <c:v>158.47999999999999</c:v>
                </c:pt>
                <c:pt idx="3396">
                  <c:v>144.41999999999999</c:v>
                </c:pt>
                <c:pt idx="3397">
                  <c:v>197.87</c:v>
                </c:pt>
                <c:pt idx="3398">
                  <c:v>487.16</c:v>
                </c:pt>
                <c:pt idx="3399">
                  <c:v>197.82</c:v>
                </c:pt>
                <c:pt idx="3400">
                  <c:v>292.10000000000002</c:v>
                </c:pt>
                <c:pt idx="3401">
                  <c:v>166.46</c:v>
                </c:pt>
                <c:pt idx="3402">
                  <c:v>126.63</c:v>
                </c:pt>
                <c:pt idx="3403">
                  <c:v>332.32</c:v>
                </c:pt>
                <c:pt idx="3404">
                  <c:v>132.79</c:v>
                </c:pt>
                <c:pt idx="3405">
                  <c:v>464.08</c:v>
                </c:pt>
                <c:pt idx="3406">
                  <c:v>202.69</c:v>
                </c:pt>
                <c:pt idx="3407">
                  <c:v>204.14</c:v>
                </c:pt>
                <c:pt idx="3408">
                  <c:v>310.86</c:v>
                </c:pt>
                <c:pt idx="3409">
                  <c:v>208.72</c:v>
                </c:pt>
                <c:pt idx="3410">
                  <c:v>232.12</c:v>
                </c:pt>
                <c:pt idx="3411">
                  <c:v>241.04</c:v>
                </c:pt>
                <c:pt idx="3412">
                  <c:v>343.29</c:v>
                </c:pt>
                <c:pt idx="3413">
                  <c:v>182.19</c:v>
                </c:pt>
                <c:pt idx="3414">
                  <c:v>248.23</c:v>
                </c:pt>
                <c:pt idx="3415">
                  <c:v>286.87</c:v>
                </c:pt>
                <c:pt idx="3416">
                  <c:v>179.58</c:v>
                </c:pt>
                <c:pt idx="3417">
                  <c:v>113.41</c:v>
                </c:pt>
                <c:pt idx="3418">
                  <c:v>118.71</c:v>
                </c:pt>
                <c:pt idx="3419">
                  <c:v>183.79</c:v>
                </c:pt>
                <c:pt idx="3420">
                  <c:v>190.39</c:v>
                </c:pt>
                <c:pt idx="3421">
                  <c:v>298.47000000000003</c:v>
                </c:pt>
                <c:pt idx="3422">
                  <c:v>158.01</c:v>
                </c:pt>
                <c:pt idx="3423">
                  <c:v>180.93</c:v>
                </c:pt>
                <c:pt idx="3424">
                  <c:v>217.95</c:v>
                </c:pt>
                <c:pt idx="3425">
                  <c:v>251.41</c:v>
                </c:pt>
                <c:pt idx="3426">
                  <c:v>341.13</c:v>
                </c:pt>
                <c:pt idx="3427">
                  <c:v>452.26</c:v>
                </c:pt>
                <c:pt idx="3428">
                  <c:v>305.8</c:v>
                </c:pt>
                <c:pt idx="3429">
                  <c:v>377.48</c:v>
                </c:pt>
                <c:pt idx="3430">
                  <c:v>160.78</c:v>
                </c:pt>
                <c:pt idx="3431">
                  <c:v>422.4</c:v>
                </c:pt>
                <c:pt idx="3432">
                  <c:v>237.05</c:v>
                </c:pt>
                <c:pt idx="3433">
                  <c:v>405.7</c:v>
                </c:pt>
                <c:pt idx="3434">
                  <c:v>314.14</c:v>
                </c:pt>
                <c:pt idx="3435">
                  <c:v>318.19</c:v>
                </c:pt>
                <c:pt idx="3436">
                  <c:v>292.37</c:v>
                </c:pt>
                <c:pt idx="3437">
                  <c:v>256.29000000000002</c:v>
                </c:pt>
                <c:pt idx="3438">
                  <c:v>293.57</c:v>
                </c:pt>
                <c:pt idx="3439">
                  <c:v>96.32</c:v>
                </c:pt>
                <c:pt idx="3440">
                  <c:v>164.85</c:v>
                </c:pt>
                <c:pt idx="3441">
                  <c:v>183.7</c:v>
                </c:pt>
                <c:pt idx="3442">
                  <c:v>204.17</c:v>
                </c:pt>
                <c:pt idx="3443">
                  <c:v>155.37</c:v>
                </c:pt>
                <c:pt idx="3444">
                  <c:v>338.8</c:v>
                </c:pt>
                <c:pt idx="3445">
                  <c:v>339.66</c:v>
                </c:pt>
                <c:pt idx="3446">
                  <c:v>261.3</c:v>
                </c:pt>
                <c:pt idx="3447">
                  <c:v>127.05</c:v>
                </c:pt>
                <c:pt idx="3448">
                  <c:v>181.31</c:v>
                </c:pt>
                <c:pt idx="3449">
                  <c:v>186.83</c:v>
                </c:pt>
                <c:pt idx="3450">
                  <c:v>179.88</c:v>
                </c:pt>
                <c:pt idx="3451">
                  <c:v>260.43</c:v>
                </c:pt>
                <c:pt idx="3452">
                  <c:v>174.08</c:v>
                </c:pt>
                <c:pt idx="3453">
                  <c:v>206.52</c:v>
                </c:pt>
                <c:pt idx="3454">
                  <c:v>240.42</c:v>
                </c:pt>
                <c:pt idx="3455">
                  <c:v>146.49</c:v>
                </c:pt>
                <c:pt idx="3456">
                  <c:v>121.75</c:v>
                </c:pt>
                <c:pt idx="3457">
                  <c:v>383.15</c:v>
                </c:pt>
                <c:pt idx="3458">
                  <c:v>145.24</c:v>
                </c:pt>
                <c:pt idx="3459">
                  <c:v>213.05</c:v>
                </c:pt>
                <c:pt idx="3460">
                  <c:v>224.97</c:v>
                </c:pt>
                <c:pt idx="3461">
                  <c:v>235.4</c:v>
                </c:pt>
                <c:pt idx="3462">
                  <c:v>170.36</c:v>
                </c:pt>
                <c:pt idx="3463">
                  <c:v>251.93</c:v>
                </c:pt>
                <c:pt idx="3464">
                  <c:v>139.28</c:v>
                </c:pt>
                <c:pt idx="3465">
                  <c:v>132.63</c:v>
                </c:pt>
                <c:pt idx="3466">
                  <c:v>136.41</c:v>
                </c:pt>
                <c:pt idx="3467">
                  <c:v>211.17</c:v>
                </c:pt>
                <c:pt idx="3468">
                  <c:v>276.02</c:v>
                </c:pt>
                <c:pt idx="3469">
                  <c:v>230.2</c:v>
                </c:pt>
                <c:pt idx="3470">
                  <c:v>192.32</c:v>
                </c:pt>
                <c:pt idx="3471">
                  <c:v>278.70999999999998</c:v>
                </c:pt>
                <c:pt idx="3472">
                  <c:v>316.76</c:v>
                </c:pt>
                <c:pt idx="3473">
                  <c:v>398.91</c:v>
                </c:pt>
                <c:pt idx="3474">
                  <c:v>284.68</c:v>
                </c:pt>
                <c:pt idx="3475">
                  <c:v>309.47000000000003</c:v>
                </c:pt>
                <c:pt idx="3476">
                  <c:v>524.59</c:v>
                </c:pt>
                <c:pt idx="3477">
                  <c:v>182.54</c:v>
                </c:pt>
                <c:pt idx="3478">
                  <c:v>299.75</c:v>
                </c:pt>
                <c:pt idx="3479">
                  <c:v>299.07</c:v>
                </c:pt>
                <c:pt idx="3480">
                  <c:v>181.29</c:v>
                </c:pt>
                <c:pt idx="3481">
                  <c:v>156.44</c:v>
                </c:pt>
                <c:pt idx="3482">
                  <c:v>291.79000000000002</c:v>
                </c:pt>
                <c:pt idx="3483">
                  <c:v>370.12</c:v>
                </c:pt>
                <c:pt idx="3484">
                  <c:v>189.64</c:v>
                </c:pt>
                <c:pt idx="3485">
                  <c:v>125.87</c:v>
                </c:pt>
                <c:pt idx="3486">
                  <c:v>225.4</c:v>
                </c:pt>
                <c:pt idx="3487">
                  <c:v>250.3</c:v>
                </c:pt>
                <c:pt idx="3488">
                  <c:v>191.09</c:v>
                </c:pt>
                <c:pt idx="3489">
                  <c:v>162.82</c:v>
                </c:pt>
                <c:pt idx="3490">
                  <c:v>234.99</c:v>
                </c:pt>
                <c:pt idx="3491">
                  <c:v>386.93</c:v>
                </c:pt>
                <c:pt idx="3492">
                  <c:v>226.34</c:v>
                </c:pt>
                <c:pt idx="3493">
                  <c:v>167.61</c:v>
                </c:pt>
                <c:pt idx="3494">
                  <c:v>305.45</c:v>
                </c:pt>
                <c:pt idx="3495">
                  <c:v>221.99</c:v>
                </c:pt>
                <c:pt idx="3496">
                  <c:v>145.41</c:v>
                </c:pt>
                <c:pt idx="3497">
                  <c:v>251.57</c:v>
                </c:pt>
                <c:pt idx="3498">
                  <c:v>259.58999999999997</c:v>
                </c:pt>
                <c:pt idx="3499">
                  <c:v>266.75</c:v>
                </c:pt>
                <c:pt idx="3500">
                  <c:v>295.39</c:v>
                </c:pt>
                <c:pt idx="3501">
                  <c:v>157.19999999999999</c:v>
                </c:pt>
                <c:pt idx="3502">
                  <c:v>418.85</c:v>
                </c:pt>
                <c:pt idx="3503">
                  <c:v>123.4</c:v>
                </c:pt>
                <c:pt idx="3504">
                  <c:v>546.9</c:v>
                </c:pt>
                <c:pt idx="3505">
                  <c:v>120.35</c:v>
                </c:pt>
                <c:pt idx="3506">
                  <c:v>312.83999999999997</c:v>
                </c:pt>
                <c:pt idx="3507">
                  <c:v>173.39</c:v>
                </c:pt>
                <c:pt idx="3508">
                  <c:v>170.76</c:v>
                </c:pt>
                <c:pt idx="3509">
                  <c:v>209.96</c:v>
                </c:pt>
                <c:pt idx="3510">
                  <c:v>162</c:v>
                </c:pt>
                <c:pt idx="3511">
                  <c:v>203.38</c:v>
                </c:pt>
                <c:pt idx="3512">
                  <c:v>152.83000000000001</c:v>
                </c:pt>
                <c:pt idx="3513">
                  <c:v>176.87</c:v>
                </c:pt>
                <c:pt idx="3514">
                  <c:v>222.73</c:v>
                </c:pt>
                <c:pt idx="3515">
                  <c:v>334.59</c:v>
                </c:pt>
                <c:pt idx="3516">
                  <c:v>278.24</c:v>
                </c:pt>
                <c:pt idx="3517">
                  <c:v>201.81</c:v>
                </c:pt>
                <c:pt idx="3518">
                  <c:v>202.37</c:v>
                </c:pt>
                <c:pt idx="3519">
                  <c:v>203.94</c:v>
                </c:pt>
                <c:pt idx="3520">
                  <c:v>208.33</c:v>
                </c:pt>
                <c:pt idx="3521">
                  <c:v>215.1</c:v>
                </c:pt>
                <c:pt idx="3522">
                  <c:v>297.36</c:v>
                </c:pt>
                <c:pt idx="3523">
                  <c:v>340.91</c:v>
                </c:pt>
                <c:pt idx="3524">
                  <c:v>203.83</c:v>
                </c:pt>
                <c:pt idx="3525">
                  <c:v>182.29</c:v>
                </c:pt>
                <c:pt idx="3526">
                  <c:v>245.96</c:v>
                </c:pt>
                <c:pt idx="3527">
                  <c:v>190.05</c:v>
                </c:pt>
                <c:pt idx="3528">
                  <c:v>154.46</c:v>
                </c:pt>
                <c:pt idx="3529">
                  <c:v>246.71</c:v>
                </c:pt>
                <c:pt idx="3530">
                  <c:v>188.69</c:v>
                </c:pt>
                <c:pt idx="3531">
                  <c:v>389.25</c:v>
                </c:pt>
                <c:pt idx="3532">
                  <c:v>262.17</c:v>
                </c:pt>
                <c:pt idx="3533">
                  <c:v>369.55</c:v>
                </c:pt>
                <c:pt idx="3534">
                  <c:v>233.52</c:v>
                </c:pt>
                <c:pt idx="3535">
                  <c:v>171.15</c:v>
                </c:pt>
                <c:pt idx="3536">
                  <c:v>167.29</c:v>
                </c:pt>
                <c:pt idx="3537">
                  <c:v>210.57</c:v>
                </c:pt>
                <c:pt idx="3538">
                  <c:v>116.14</c:v>
                </c:pt>
                <c:pt idx="3539">
                  <c:v>276.64</c:v>
                </c:pt>
                <c:pt idx="3540">
                  <c:v>175.04</c:v>
                </c:pt>
                <c:pt idx="3541">
                  <c:v>314.81</c:v>
                </c:pt>
                <c:pt idx="3542">
                  <c:v>278.94</c:v>
                </c:pt>
                <c:pt idx="3543">
                  <c:v>150.32</c:v>
                </c:pt>
                <c:pt idx="3544">
                  <c:v>231.7</c:v>
                </c:pt>
                <c:pt idx="3545">
                  <c:v>316.77</c:v>
                </c:pt>
                <c:pt idx="3546">
                  <c:v>409.9</c:v>
                </c:pt>
                <c:pt idx="3547">
                  <c:v>400.89</c:v>
                </c:pt>
                <c:pt idx="3548">
                  <c:v>281.32</c:v>
                </c:pt>
                <c:pt idx="3549">
                  <c:v>362.22</c:v>
                </c:pt>
                <c:pt idx="3550">
                  <c:v>401.61</c:v>
                </c:pt>
                <c:pt idx="3551">
                  <c:v>296.45999999999998</c:v>
                </c:pt>
                <c:pt idx="3552">
                  <c:v>400.73</c:v>
                </c:pt>
                <c:pt idx="3553">
                  <c:v>92.82</c:v>
                </c:pt>
                <c:pt idx="3554">
                  <c:v>152.91999999999999</c:v>
                </c:pt>
                <c:pt idx="3555">
                  <c:v>109.49</c:v>
                </c:pt>
                <c:pt idx="3556">
                  <c:v>184.71</c:v>
                </c:pt>
                <c:pt idx="3557">
                  <c:v>126.57</c:v>
                </c:pt>
                <c:pt idx="3558">
                  <c:v>124.5</c:v>
                </c:pt>
                <c:pt idx="3559">
                  <c:v>309.7</c:v>
                </c:pt>
                <c:pt idx="3560">
                  <c:v>184.33</c:v>
                </c:pt>
                <c:pt idx="3561">
                  <c:v>301.18</c:v>
                </c:pt>
                <c:pt idx="3562">
                  <c:v>143.35</c:v>
                </c:pt>
                <c:pt idx="3563">
                  <c:v>281.89</c:v>
                </c:pt>
                <c:pt idx="3564">
                  <c:v>264.33</c:v>
                </c:pt>
                <c:pt idx="3565">
                  <c:v>218.4</c:v>
                </c:pt>
                <c:pt idx="3566">
                  <c:v>180.43</c:v>
                </c:pt>
                <c:pt idx="3567">
                  <c:v>234.48</c:v>
                </c:pt>
                <c:pt idx="3568">
                  <c:v>209.43</c:v>
                </c:pt>
                <c:pt idx="3569">
                  <c:v>269.49</c:v>
                </c:pt>
                <c:pt idx="3570">
                  <c:v>200.04</c:v>
                </c:pt>
                <c:pt idx="3571">
                  <c:v>119.35</c:v>
                </c:pt>
                <c:pt idx="3572">
                  <c:v>185.8</c:v>
                </c:pt>
                <c:pt idx="3573">
                  <c:v>270.52999999999997</c:v>
                </c:pt>
                <c:pt idx="3574">
                  <c:v>243.66</c:v>
                </c:pt>
                <c:pt idx="3575">
                  <c:v>110.46</c:v>
                </c:pt>
                <c:pt idx="3576">
                  <c:v>226.99</c:v>
                </c:pt>
                <c:pt idx="3577">
                  <c:v>236.39</c:v>
                </c:pt>
                <c:pt idx="3578">
                  <c:v>277.75</c:v>
                </c:pt>
                <c:pt idx="3579">
                  <c:v>352.81</c:v>
                </c:pt>
                <c:pt idx="3580">
                  <c:v>193.85</c:v>
                </c:pt>
                <c:pt idx="3581">
                  <c:v>257.83999999999997</c:v>
                </c:pt>
                <c:pt idx="3582">
                  <c:v>124.62</c:v>
                </c:pt>
                <c:pt idx="3583">
                  <c:v>240.43</c:v>
                </c:pt>
                <c:pt idx="3584">
                  <c:v>181.58</c:v>
                </c:pt>
                <c:pt idx="3585">
                  <c:v>189.84</c:v>
                </c:pt>
                <c:pt idx="3586">
                  <c:v>177.24</c:v>
                </c:pt>
                <c:pt idx="3587">
                  <c:v>210.95</c:v>
                </c:pt>
                <c:pt idx="3588">
                  <c:v>134.55000000000001</c:v>
                </c:pt>
                <c:pt idx="3589">
                  <c:v>273.36</c:v>
                </c:pt>
                <c:pt idx="3590">
                  <c:v>286.43</c:v>
                </c:pt>
                <c:pt idx="3591">
                  <c:v>220.74</c:v>
                </c:pt>
                <c:pt idx="3592">
                  <c:v>133.43</c:v>
                </c:pt>
                <c:pt idx="3593">
                  <c:v>255.1</c:v>
                </c:pt>
                <c:pt idx="3594">
                  <c:v>261.61</c:v>
                </c:pt>
                <c:pt idx="3595">
                  <c:v>133.58000000000001</c:v>
                </c:pt>
                <c:pt idx="3596">
                  <c:v>233.33</c:v>
                </c:pt>
                <c:pt idx="3597">
                  <c:v>148.57</c:v>
                </c:pt>
                <c:pt idx="3598">
                  <c:v>129.22</c:v>
                </c:pt>
                <c:pt idx="3599">
                  <c:v>129.09</c:v>
                </c:pt>
                <c:pt idx="3600">
                  <c:v>221.21</c:v>
                </c:pt>
                <c:pt idx="3601">
                  <c:v>151.06</c:v>
                </c:pt>
                <c:pt idx="3602">
                  <c:v>127.66</c:v>
                </c:pt>
                <c:pt idx="3603">
                  <c:v>135.53</c:v>
                </c:pt>
                <c:pt idx="3604">
                  <c:v>425.13</c:v>
                </c:pt>
                <c:pt idx="3605">
                  <c:v>376.13</c:v>
                </c:pt>
                <c:pt idx="3606">
                  <c:v>216.72</c:v>
                </c:pt>
                <c:pt idx="3607">
                  <c:v>141.66</c:v>
                </c:pt>
                <c:pt idx="3608">
                  <c:v>251.12</c:v>
                </c:pt>
                <c:pt idx="3609">
                  <c:v>132.59</c:v>
                </c:pt>
                <c:pt idx="3610">
                  <c:v>215.29</c:v>
                </c:pt>
                <c:pt idx="3611">
                  <c:v>276.64</c:v>
                </c:pt>
                <c:pt idx="3612">
                  <c:v>247.79</c:v>
                </c:pt>
                <c:pt idx="3613">
                  <c:v>216.64</c:v>
                </c:pt>
                <c:pt idx="3614">
                  <c:v>163.16999999999999</c:v>
                </c:pt>
                <c:pt idx="3615">
                  <c:v>180.18</c:v>
                </c:pt>
                <c:pt idx="3616">
                  <c:v>279.48</c:v>
                </c:pt>
                <c:pt idx="3617">
                  <c:v>329.33</c:v>
                </c:pt>
                <c:pt idx="3618">
                  <c:v>210.19</c:v>
                </c:pt>
                <c:pt idx="3619">
                  <c:v>186.8</c:v>
                </c:pt>
                <c:pt idx="3620">
                  <c:v>146.28</c:v>
                </c:pt>
                <c:pt idx="3621">
                  <c:v>303.54000000000002</c:v>
                </c:pt>
                <c:pt idx="3622">
                  <c:v>326.77</c:v>
                </c:pt>
                <c:pt idx="3623">
                  <c:v>265.43</c:v>
                </c:pt>
                <c:pt idx="3624">
                  <c:v>236.51</c:v>
                </c:pt>
                <c:pt idx="3625">
                  <c:v>391.12</c:v>
                </c:pt>
                <c:pt idx="3626">
                  <c:v>445.19</c:v>
                </c:pt>
                <c:pt idx="3627">
                  <c:v>345.05</c:v>
                </c:pt>
                <c:pt idx="3628">
                  <c:v>317.98</c:v>
                </c:pt>
                <c:pt idx="3629">
                  <c:v>140.86000000000001</c:v>
                </c:pt>
                <c:pt idx="3630">
                  <c:v>165.8</c:v>
                </c:pt>
                <c:pt idx="3631">
                  <c:v>324.33</c:v>
                </c:pt>
                <c:pt idx="3632">
                  <c:v>356.92</c:v>
                </c:pt>
                <c:pt idx="3633">
                  <c:v>286.14999999999998</c:v>
                </c:pt>
                <c:pt idx="3634">
                  <c:v>450.89</c:v>
                </c:pt>
                <c:pt idx="3635">
                  <c:v>241.89</c:v>
                </c:pt>
                <c:pt idx="3636">
                  <c:v>487.7</c:v>
                </c:pt>
                <c:pt idx="3637">
                  <c:v>129.26</c:v>
                </c:pt>
                <c:pt idx="3638">
                  <c:v>288.57</c:v>
                </c:pt>
                <c:pt idx="3639">
                  <c:v>225.67</c:v>
                </c:pt>
                <c:pt idx="3640">
                  <c:v>152.85</c:v>
                </c:pt>
                <c:pt idx="3641">
                  <c:v>129.34</c:v>
                </c:pt>
                <c:pt idx="3642">
                  <c:v>256.14</c:v>
                </c:pt>
                <c:pt idx="3643">
                  <c:v>163.12</c:v>
                </c:pt>
                <c:pt idx="3644">
                  <c:v>98.93</c:v>
                </c:pt>
                <c:pt idx="3645">
                  <c:v>214</c:v>
                </c:pt>
                <c:pt idx="3646">
                  <c:v>546.99</c:v>
                </c:pt>
                <c:pt idx="3647">
                  <c:v>277.10000000000002</c:v>
                </c:pt>
                <c:pt idx="3648">
                  <c:v>304.76</c:v>
                </c:pt>
                <c:pt idx="3649">
                  <c:v>321.88</c:v>
                </c:pt>
                <c:pt idx="3650">
                  <c:v>283.19</c:v>
                </c:pt>
                <c:pt idx="3651">
                  <c:v>230.94</c:v>
                </c:pt>
                <c:pt idx="3652">
                  <c:v>174.38</c:v>
                </c:pt>
                <c:pt idx="3653">
                  <c:v>285.52</c:v>
                </c:pt>
                <c:pt idx="3654">
                  <c:v>211.7</c:v>
                </c:pt>
                <c:pt idx="3655">
                  <c:v>322.14999999999998</c:v>
                </c:pt>
                <c:pt idx="3656">
                  <c:v>155.81</c:v>
                </c:pt>
                <c:pt idx="3657">
                  <c:v>193.68</c:v>
                </c:pt>
                <c:pt idx="3658">
                  <c:v>290.83</c:v>
                </c:pt>
                <c:pt idx="3659">
                  <c:v>235.54</c:v>
                </c:pt>
                <c:pt idx="3660">
                  <c:v>134.82</c:v>
                </c:pt>
                <c:pt idx="3661">
                  <c:v>159.29</c:v>
                </c:pt>
                <c:pt idx="3662">
                  <c:v>202.26</c:v>
                </c:pt>
                <c:pt idx="3663">
                  <c:v>312.64999999999998</c:v>
                </c:pt>
                <c:pt idx="3664">
                  <c:v>131.44999999999999</c:v>
                </c:pt>
                <c:pt idx="3665">
                  <c:v>215.65</c:v>
                </c:pt>
                <c:pt idx="3666">
                  <c:v>115.98</c:v>
                </c:pt>
                <c:pt idx="3667">
                  <c:v>157.51</c:v>
                </c:pt>
                <c:pt idx="3668">
                  <c:v>269.74</c:v>
                </c:pt>
                <c:pt idx="3669">
                  <c:v>244.67</c:v>
                </c:pt>
                <c:pt idx="3670">
                  <c:v>285.77999999999997</c:v>
                </c:pt>
                <c:pt idx="3671">
                  <c:v>170.45</c:v>
                </c:pt>
                <c:pt idx="3672">
                  <c:v>140.13999999999999</c:v>
                </c:pt>
                <c:pt idx="3673">
                  <c:v>105.84</c:v>
                </c:pt>
                <c:pt idx="3674">
                  <c:v>214.56</c:v>
                </c:pt>
                <c:pt idx="3675">
                  <c:v>222.4</c:v>
                </c:pt>
                <c:pt idx="3676">
                  <c:v>148.72999999999999</c:v>
                </c:pt>
                <c:pt idx="3677">
                  <c:v>186.33</c:v>
                </c:pt>
                <c:pt idx="3678">
                  <c:v>223.14</c:v>
                </c:pt>
                <c:pt idx="3679">
                  <c:v>175.32</c:v>
                </c:pt>
                <c:pt idx="3680">
                  <c:v>277.39</c:v>
                </c:pt>
                <c:pt idx="3681">
                  <c:v>288.32</c:v>
                </c:pt>
                <c:pt idx="3682">
                  <c:v>118.44</c:v>
                </c:pt>
                <c:pt idx="3683">
                  <c:v>223.1</c:v>
                </c:pt>
                <c:pt idx="3684">
                  <c:v>253.57</c:v>
                </c:pt>
                <c:pt idx="3685">
                  <c:v>297.26</c:v>
                </c:pt>
                <c:pt idx="3686">
                  <c:v>229.98</c:v>
                </c:pt>
                <c:pt idx="3687">
                  <c:v>260.74</c:v>
                </c:pt>
                <c:pt idx="3688">
                  <c:v>228.54</c:v>
                </c:pt>
                <c:pt idx="3689">
                  <c:v>132.04</c:v>
                </c:pt>
                <c:pt idx="3690">
                  <c:v>329.23</c:v>
                </c:pt>
                <c:pt idx="3691">
                  <c:v>214.23</c:v>
                </c:pt>
                <c:pt idx="3692">
                  <c:v>317.85000000000002</c:v>
                </c:pt>
                <c:pt idx="3693">
                  <c:v>151.19999999999999</c:v>
                </c:pt>
                <c:pt idx="3694">
                  <c:v>139.97</c:v>
                </c:pt>
                <c:pt idx="3695">
                  <c:v>156.02000000000001</c:v>
                </c:pt>
                <c:pt idx="3696">
                  <c:v>175.42</c:v>
                </c:pt>
                <c:pt idx="3697">
                  <c:v>288.32</c:v>
                </c:pt>
                <c:pt idx="3698">
                  <c:v>203.83</c:v>
                </c:pt>
                <c:pt idx="3699">
                  <c:v>99.14</c:v>
                </c:pt>
                <c:pt idx="3700">
                  <c:v>285.64</c:v>
                </c:pt>
                <c:pt idx="3701">
                  <c:v>271.19</c:v>
                </c:pt>
                <c:pt idx="3702">
                  <c:v>222.24</c:v>
                </c:pt>
                <c:pt idx="3703">
                  <c:v>251.67</c:v>
                </c:pt>
                <c:pt idx="3704">
                  <c:v>308.32</c:v>
                </c:pt>
                <c:pt idx="3705">
                  <c:v>179.39</c:v>
                </c:pt>
                <c:pt idx="3706">
                  <c:v>180.41</c:v>
                </c:pt>
                <c:pt idx="3707">
                  <c:v>264.94</c:v>
                </c:pt>
                <c:pt idx="3708">
                  <c:v>285.27</c:v>
                </c:pt>
                <c:pt idx="3709">
                  <c:v>308.97000000000003</c:v>
                </c:pt>
                <c:pt idx="3710">
                  <c:v>171.38</c:v>
                </c:pt>
                <c:pt idx="3711">
                  <c:v>266.64999999999998</c:v>
                </c:pt>
                <c:pt idx="3712">
                  <c:v>250.82</c:v>
                </c:pt>
                <c:pt idx="3713">
                  <c:v>130.29</c:v>
                </c:pt>
                <c:pt idx="3714">
                  <c:v>330.17</c:v>
                </c:pt>
                <c:pt idx="3715">
                  <c:v>133.69999999999999</c:v>
                </c:pt>
                <c:pt idx="3716">
                  <c:v>311.75</c:v>
                </c:pt>
                <c:pt idx="3717">
                  <c:v>190.02</c:v>
                </c:pt>
                <c:pt idx="3718">
                  <c:v>209.71</c:v>
                </c:pt>
                <c:pt idx="3719">
                  <c:v>250.42</c:v>
                </c:pt>
                <c:pt idx="3720">
                  <c:v>235.55</c:v>
                </c:pt>
                <c:pt idx="3721">
                  <c:v>267.54000000000002</c:v>
                </c:pt>
                <c:pt idx="3722">
                  <c:v>117.72</c:v>
                </c:pt>
                <c:pt idx="3723">
                  <c:v>191.87</c:v>
                </c:pt>
                <c:pt idx="3724">
                  <c:v>188.58</c:v>
                </c:pt>
                <c:pt idx="3725">
                  <c:v>338.19</c:v>
                </c:pt>
                <c:pt idx="3726">
                  <c:v>352.3</c:v>
                </c:pt>
                <c:pt idx="3727">
                  <c:v>179.4</c:v>
                </c:pt>
                <c:pt idx="3728">
                  <c:v>90.66</c:v>
                </c:pt>
                <c:pt idx="3729">
                  <c:v>158.49</c:v>
                </c:pt>
                <c:pt idx="3730">
                  <c:v>316.14999999999998</c:v>
                </c:pt>
                <c:pt idx="3731">
                  <c:v>162.33000000000001</c:v>
                </c:pt>
                <c:pt idx="3732">
                  <c:v>179.67</c:v>
                </c:pt>
                <c:pt idx="3733">
                  <c:v>325.81</c:v>
                </c:pt>
                <c:pt idx="3734">
                  <c:v>226.89</c:v>
                </c:pt>
                <c:pt idx="3735">
                  <c:v>258.94</c:v>
                </c:pt>
                <c:pt idx="3736">
                  <c:v>156</c:v>
                </c:pt>
                <c:pt idx="3737">
                  <c:v>126.1</c:v>
                </c:pt>
                <c:pt idx="3738">
                  <c:v>391.33</c:v>
                </c:pt>
                <c:pt idx="3739">
                  <c:v>189.37</c:v>
                </c:pt>
                <c:pt idx="3740">
                  <c:v>166.85</c:v>
                </c:pt>
                <c:pt idx="3741">
                  <c:v>96.03</c:v>
                </c:pt>
                <c:pt idx="3742">
                  <c:v>95.56</c:v>
                </c:pt>
                <c:pt idx="3743">
                  <c:v>200.76</c:v>
                </c:pt>
                <c:pt idx="3744">
                  <c:v>205.85</c:v>
                </c:pt>
                <c:pt idx="3745">
                  <c:v>256.77</c:v>
                </c:pt>
                <c:pt idx="3746">
                  <c:v>245.21</c:v>
                </c:pt>
                <c:pt idx="3747">
                  <c:v>276.64</c:v>
                </c:pt>
                <c:pt idx="3748">
                  <c:v>196.82</c:v>
                </c:pt>
                <c:pt idx="3749">
                  <c:v>220.64</c:v>
                </c:pt>
                <c:pt idx="3750">
                  <c:v>224.24</c:v>
                </c:pt>
                <c:pt idx="3751">
                  <c:v>180.04</c:v>
                </c:pt>
                <c:pt idx="3752">
                  <c:v>196.48</c:v>
                </c:pt>
                <c:pt idx="3753">
                  <c:v>147.66999999999999</c:v>
                </c:pt>
                <c:pt idx="3754">
                  <c:v>189.3</c:v>
                </c:pt>
                <c:pt idx="3755">
                  <c:v>190.59</c:v>
                </c:pt>
                <c:pt idx="3756">
                  <c:v>167.09</c:v>
                </c:pt>
                <c:pt idx="3757">
                  <c:v>313.72000000000003</c:v>
                </c:pt>
                <c:pt idx="3758">
                  <c:v>123.76</c:v>
                </c:pt>
                <c:pt idx="3759">
                  <c:v>135.82</c:v>
                </c:pt>
                <c:pt idx="3760">
                  <c:v>87.02</c:v>
                </c:pt>
                <c:pt idx="3761">
                  <c:v>187.44</c:v>
                </c:pt>
                <c:pt idx="3762">
                  <c:v>178.35</c:v>
                </c:pt>
                <c:pt idx="3763">
                  <c:v>222.79</c:v>
                </c:pt>
                <c:pt idx="3764">
                  <c:v>347.67</c:v>
                </c:pt>
                <c:pt idx="3765">
                  <c:v>381.54</c:v>
                </c:pt>
                <c:pt idx="3766">
                  <c:v>650</c:v>
                </c:pt>
                <c:pt idx="3767">
                  <c:v>272.36</c:v>
                </c:pt>
                <c:pt idx="3768">
                  <c:v>376.58</c:v>
                </c:pt>
                <c:pt idx="3769">
                  <c:v>259.25</c:v>
                </c:pt>
                <c:pt idx="3770">
                  <c:v>165.93</c:v>
                </c:pt>
                <c:pt idx="3771">
                  <c:v>187.69</c:v>
                </c:pt>
                <c:pt idx="3772">
                  <c:v>206.56</c:v>
                </c:pt>
                <c:pt idx="3773">
                  <c:v>133.31</c:v>
                </c:pt>
                <c:pt idx="3774">
                  <c:v>234.8</c:v>
                </c:pt>
                <c:pt idx="3775">
                  <c:v>204.9</c:v>
                </c:pt>
                <c:pt idx="3776">
                  <c:v>202.62</c:v>
                </c:pt>
                <c:pt idx="3777">
                  <c:v>201.35</c:v>
                </c:pt>
                <c:pt idx="3778">
                  <c:v>147.91</c:v>
                </c:pt>
                <c:pt idx="3779">
                  <c:v>131.46</c:v>
                </c:pt>
                <c:pt idx="3780">
                  <c:v>112.16</c:v>
                </c:pt>
                <c:pt idx="3781">
                  <c:v>162.04</c:v>
                </c:pt>
                <c:pt idx="3782">
                  <c:v>200.55</c:v>
                </c:pt>
                <c:pt idx="3783">
                  <c:v>83.04</c:v>
                </c:pt>
                <c:pt idx="3784">
                  <c:v>86.84</c:v>
                </c:pt>
                <c:pt idx="3785">
                  <c:v>255.16</c:v>
                </c:pt>
                <c:pt idx="3786">
                  <c:v>138.6</c:v>
                </c:pt>
                <c:pt idx="3787">
                  <c:v>156.18</c:v>
                </c:pt>
                <c:pt idx="3788">
                  <c:v>296.52</c:v>
                </c:pt>
                <c:pt idx="3789">
                  <c:v>150.18</c:v>
                </c:pt>
                <c:pt idx="3790">
                  <c:v>134.04</c:v>
                </c:pt>
                <c:pt idx="3791">
                  <c:v>232.52</c:v>
                </c:pt>
                <c:pt idx="3792">
                  <c:v>221.07</c:v>
                </c:pt>
                <c:pt idx="3793">
                  <c:v>165.2</c:v>
                </c:pt>
                <c:pt idx="3794">
                  <c:v>300.51</c:v>
                </c:pt>
                <c:pt idx="3795">
                  <c:v>135.63999999999999</c:v>
                </c:pt>
                <c:pt idx="3796">
                  <c:v>149.05000000000001</c:v>
                </c:pt>
                <c:pt idx="3797">
                  <c:v>169.57</c:v>
                </c:pt>
                <c:pt idx="3798">
                  <c:v>186.36</c:v>
                </c:pt>
                <c:pt idx="3799">
                  <c:v>367.74</c:v>
                </c:pt>
                <c:pt idx="3800">
                  <c:v>195.89</c:v>
                </c:pt>
                <c:pt idx="3801">
                  <c:v>124.28</c:v>
                </c:pt>
                <c:pt idx="3802">
                  <c:v>181.52</c:v>
                </c:pt>
                <c:pt idx="3803">
                  <c:v>197.22</c:v>
                </c:pt>
                <c:pt idx="3804">
                  <c:v>290</c:v>
                </c:pt>
                <c:pt idx="3805">
                  <c:v>334.13</c:v>
                </c:pt>
                <c:pt idx="3806">
                  <c:v>262</c:v>
                </c:pt>
                <c:pt idx="3807">
                  <c:v>149.12</c:v>
                </c:pt>
                <c:pt idx="3808">
                  <c:v>372</c:v>
                </c:pt>
                <c:pt idx="3809">
                  <c:v>191.53</c:v>
                </c:pt>
                <c:pt idx="3810">
                  <c:v>124.61</c:v>
                </c:pt>
                <c:pt idx="3811">
                  <c:v>152.12</c:v>
                </c:pt>
                <c:pt idx="3812">
                  <c:v>100.77</c:v>
                </c:pt>
                <c:pt idx="3813">
                  <c:v>176.32</c:v>
                </c:pt>
                <c:pt idx="3814">
                  <c:v>275.99</c:v>
                </c:pt>
                <c:pt idx="3815">
                  <c:v>237.39</c:v>
                </c:pt>
                <c:pt idx="3816">
                  <c:v>290.79000000000002</c:v>
                </c:pt>
                <c:pt idx="3817">
                  <c:v>269.07</c:v>
                </c:pt>
                <c:pt idx="3818">
                  <c:v>469.79</c:v>
                </c:pt>
                <c:pt idx="3819">
                  <c:v>348.88</c:v>
                </c:pt>
                <c:pt idx="3820">
                  <c:v>248.75</c:v>
                </c:pt>
                <c:pt idx="3821">
                  <c:v>264.95999999999998</c:v>
                </c:pt>
                <c:pt idx="3822">
                  <c:v>251.43</c:v>
                </c:pt>
                <c:pt idx="3823">
                  <c:v>214.48</c:v>
                </c:pt>
                <c:pt idx="3824">
                  <c:v>246.69</c:v>
                </c:pt>
                <c:pt idx="3825">
                  <c:v>242.48</c:v>
                </c:pt>
                <c:pt idx="3826">
                  <c:v>318.18</c:v>
                </c:pt>
                <c:pt idx="3827">
                  <c:v>114.16</c:v>
                </c:pt>
                <c:pt idx="3828">
                  <c:v>202.15</c:v>
                </c:pt>
                <c:pt idx="3829">
                  <c:v>191.23</c:v>
                </c:pt>
                <c:pt idx="3830">
                  <c:v>310.20999999999998</c:v>
                </c:pt>
                <c:pt idx="3831">
                  <c:v>326.25</c:v>
                </c:pt>
                <c:pt idx="3832">
                  <c:v>215.24</c:v>
                </c:pt>
                <c:pt idx="3833">
                  <c:v>345.79</c:v>
                </c:pt>
                <c:pt idx="3834">
                  <c:v>295.27999999999997</c:v>
                </c:pt>
                <c:pt idx="3835">
                  <c:v>159.04</c:v>
                </c:pt>
                <c:pt idx="3836">
                  <c:v>137.66999999999999</c:v>
                </c:pt>
                <c:pt idx="3837">
                  <c:v>141.15</c:v>
                </c:pt>
                <c:pt idx="3838">
                  <c:v>182.61</c:v>
                </c:pt>
                <c:pt idx="3839">
                  <c:v>197.79</c:v>
                </c:pt>
                <c:pt idx="3840">
                  <c:v>150.21</c:v>
                </c:pt>
                <c:pt idx="3841">
                  <c:v>238.96</c:v>
                </c:pt>
                <c:pt idx="3842">
                  <c:v>200.48</c:v>
                </c:pt>
                <c:pt idx="3843">
                  <c:v>265.48</c:v>
                </c:pt>
                <c:pt idx="3844">
                  <c:v>147.83000000000001</c:v>
                </c:pt>
                <c:pt idx="3845">
                  <c:v>188.04</c:v>
                </c:pt>
                <c:pt idx="3846">
                  <c:v>175.37</c:v>
                </c:pt>
                <c:pt idx="3847">
                  <c:v>174.3</c:v>
                </c:pt>
                <c:pt idx="3848">
                  <c:v>396.25</c:v>
                </c:pt>
                <c:pt idx="3849">
                  <c:v>183.23</c:v>
                </c:pt>
                <c:pt idx="3850">
                  <c:v>333.12</c:v>
                </c:pt>
                <c:pt idx="3851">
                  <c:v>257.81</c:v>
                </c:pt>
                <c:pt idx="3852">
                  <c:v>255.15</c:v>
                </c:pt>
                <c:pt idx="3853">
                  <c:v>324.24</c:v>
                </c:pt>
                <c:pt idx="3854">
                  <c:v>325.41000000000003</c:v>
                </c:pt>
                <c:pt idx="3855">
                  <c:v>182.86</c:v>
                </c:pt>
                <c:pt idx="3856">
                  <c:v>402.13</c:v>
                </c:pt>
                <c:pt idx="3857">
                  <c:v>270.62</c:v>
                </c:pt>
                <c:pt idx="3858">
                  <c:v>234.14</c:v>
                </c:pt>
                <c:pt idx="3859">
                  <c:v>270.89</c:v>
                </c:pt>
                <c:pt idx="3860">
                  <c:v>235.22</c:v>
                </c:pt>
                <c:pt idx="3861">
                  <c:v>177.71</c:v>
                </c:pt>
                <c:pt idx="3862">
                  <c:v>207.55</c:v>
                </c:pt>
                <c:pt idx="3863">
                  <c:v>164.68</c:v>
                </c:pt>
                <c:pt idx="3864">
                  <c:v>186.33</c:v>
                </c:pt>
                <c:pt idx="3865">
                  <c:v>202.55</c:v>
                </c:pt>
                <c:pt idx="3866">
                  <c:v>367.12</c:v>
                </c:pt>
                <c:pt idx="3867">
                  <c:v>285.45</c:v>
                </c:pt>
                <c:pt idx="3868">
                  <c:v>206.18</c:v>
                </c:pt>
                <c:pt idx="3869">
                  <c:v>196.4</c:v>
                </c:pt>
                <c:pt idx="3870">
                  <c:v>299.13</c:v>
                </c:pt>
                <c:pt idx="3871">
                  <c:v>192.47</c:v>
                </c:pt>
                <c:pt idx="3872">
                  <c:v>343.02</c:v>
                </c:pt>
                <c:pt idx="3873">
                  <c:v>265.88</c:v>
                </c:pt>
                <c:pt idx="3874">
                  <c:v>414.81</c:v>
                </c:pt>
                <c:pt idx="3875">
                  <c:v>229.59</c:v>
                </c:pt>
                <c:pt idx="3876">
                  <c:v>228.35</c:v>
                </c:pt>
                <c:pt idx="3877">
                  <c:v>341.23</c:v>
                </c:pt>
                <c:pt idx="3878">
                  <c:v>239.96</c:v>
                </c:pt>
                <c:pt idx="3879">
                  <c:v>255.75</c:v>
                </c:pt>
                <c:pt idx="3880">
                  <c:v>317.16000000000003</c:v>
                </c:pt>
                <c:pt idx="3881">
                  <c:v>399.09</c:v>
                </c:pt>
                <c:pt idx="3882">
                  <c:v>348.79</c:v>
                </c:pt>
                <c:pt idx="3883">
                  <c:v>267.63</c:v>
                </c:pt>
                <c:pt idx="3884">
                  <c:v>374.52</c:v>
                </c:pt>
                <c:pt idx="3885">
                  <c:v>259.25</c:v>
                </c:pt>
                <c:pt idx="3886">
                  <c:v>295.52999999999997</c:v>
                </c:pt>
                <c:pt idx="3887">
                  <c:v>259.38</c:v>
                </c:pt>
                <c:pt idx="3888">
                  <c:v>131.09</c:v>
                </c:pt>
                <c:pt idx="3889">
                  <c:v>194.87</c:v>
                </c:pt>
                <c:pt idx="3890">
                  <c:v>162.19</c:v>
                </c:pt>
                <c:pt idx="3891">
                  <c:v>174.65</c:v>
                </c:pt>
                <c:pt idx="3892">
                  <c:v>167.38</c:v>
                </c:pt>
                <c:pt idx="3893">
                  <c:v>116.52</c:v>
                </c:pt>
                <c:pt idx="3894">
                  <c:v>97.58</c:v>
                </c:pt>
                <c:pt idx="3895">
                  <c:v>141.05000000000001</c:v>
                </c:pt>
                <c:pt idx="3896">
                  <c:v>409.74</c:v>
                </c:pt>
                <c:pt idx="3897">
                  <c:v>373.04</c:v>
                </c:pt>
                <c:pt idx="3898">
                  <c:v>412.08</c:v>
                </c:pt>
                <c:pt idx="3899">
                  <c:v>396.78</c:v>
                </c:pt>
                <c:pt idx="3900">
                  <c:v>328.18</c:v>
                </c:pt>
                <c:pt idx="3901">
                  <c:v>397.85</c:v>
                </c:pt>
                <c:pt idx="3902">
                  <c:v>170.55</c:v>
                </c:pt>
                <c:pt idx="3903">
                  <c:v>282.74</c:v>
                </c:pt>
                <c:pt idx="3904">
                  <c:v>207.11</c:v>
                </c:pt>
                <c:pt idx="3905">
                  <c:v>157.68</c:v>
                </c:pt>
                <c:pt idx="3906">
                  <c:v>141.62</c:v>
                </c:pt>
                <c:pt idx="3907">
                  <c:v>232.67</c:v>
                </c:pt>
                <c:pt idx="3908">
                  <c:v>236.83</c:v>
                </c:pt>
                <c:pt idx="3909">
                  <c:v>174.39</c:v>
                </c:pt>
                <c:pt idx="3910">
                  <c:v>271.66000000000003</c:v>
                </c:pt>
                <c:pt idx="3911">
                  <c:v>329.57</c:v>
                </c:pt>
                <c:pt idx="3912">
                  <c:v>162.66</c:v>
                </c:pt>
                <c:pt idx="3913">
                  <c:v>146.44999999999999</c:v>
                </c:pt>
                <c:pt idx="3914">
                  <c:v>164.54</c:v>
                </c:pt>
                <c:pt idx="3915">
                  <c:v>214.62</c:v>
                </c:pt>
                <c:pt idx="3916">
                  <c:v>429.96</c:v>
                </c:pt>
                <c:pt idx="3917">
                  <c:v>315.60000000000002</c:v>
                </c:pt>
                <c:pt idx="3918">
                  <c:v>204.4</c:v>
                </c:pt>
                <c:pt idx="3919">
                  <c:v>267.68</c:v>
                </c:pt>
                <c:pt idx="3920">
                  <c:v>216.63</c:v>
                </c:pt>
                <c:pt idx="3921">
                  <c:v>223</c:v>
                </c:pt>
                <c:pt idx="3922">
                  <c:v>134.09</c:v>
                </c:pt>
                <c:pt idx="3923">
                  <c:v>205.44</c:v>
                </c:pt>
                <c:pt idx="3924">
                  <c:v>172.38</c:v>
                </c:pt>
                <c:pt idx="3925">
                  <c:v>127.2</c:v>
                </c:pt>
                <c:pt idx="3926">
                  <c:v>218.59</c:v>
                </c:pt>
                <c:pt idx="3927">
                  <c:v>266.08999999999997</c:v>
                </c:pt>
                <c:pt idx="3928">
                  <c:v>170.65</c:v>
                </c:pt>
                <c:pt idx="3929">
                  <c:v>173.03</c:v>
                </c:pt>
                <c:pt idx="3930">
                  <c:v>253.48</c:v>
                </c:pt>
                <c:pt idx="3931">
                  <c:v>308.29000000000002</c:v>
                </c:pt>
                <c:pt idx="3932">
                  <c:v>339.49</c:v>
                </c:pt>
                <c:pt idx="3933">
                  <c:v>186.96</c:v>
                </c:pt>
                <c:pt idx="3934">
                  <c:v>204.69</c:v>
                </c:pt>
                <c:pt idx="3935">
                  <c:v>162.1</c:v>
                </c:pt>
                <c:pt idx="3936">
                  <c:v>179.33</c:v>
                </c:pt>
                <c:pt idx="3937">
                  <c:v>142.36000000000001</c:v>
                </c:pt>
                <c:pt idx="3938">
                  <c:v>109.49</c:v>
                </c:pt>
                <c:pt idx="3939">
                  <c:v>194</c:v>
                </c:pt>
                <c:pt idx="3940">
                  <c:v>290.49</c:v>
                </c:pt>
                <c:pt idx="3941">
                  <c:v>429.39</c:v>
                </c:pt>
                <c:pt idx="3942">
                  <c:v>355.42</c:v>
                </c:pt>
                <c:pt idx="3943">
                  <c:v>355.03</c:v>
                </c:pt>
                <c:pt idx="3944">
                  <c:v>236.82</c:v>
                </c:pt>
                <c:pt idx="3945">
                  <c:v>205.96</c:v>
                </c:pt>
                <c:pt idx="3946">
                  <c:v>124.34</c:v>
                </c:pt>
                <c:pt idx="3947">
                  <c:v>140.53</c:v>
                </c:pt>
                <c:pt idx="3948">
                  <c:v>286.67</c:v>
                </c:pt>
                <c:pt idx="3949">
                  <c:v>171.36</c:v>
                </c:pt>
                <c:pt idx="3950">
                  <c:v>164.89</c:v>
                </c:pt>
                <c:pt idx="3951">
                  <c:v>244.38</c:v>
                </c:pt>
                <c:pt idx="3952">
                  <c:v>381.29</c:v>
                </c:pt>
                <c:pt idx="3953">
                  <c:v>403.55</c:v>
                </c:pt>
                <c:pt idx="3954">
                  <c:v>149.88999999999999</c:v>
                </c:pt>
                <c:pt idx="3955">
                  <c:v>145.15</c:v>
                </c:pt>
                <c:pt idx="3956">
                  <c:v>207.45</c:v>
                </c:pt>
                <c:pt idx="3957">
                  <c:v>260.3</c:v>
                </c:pt>
                <c:pt idx="3958">
                  <c:v>251.74</c:v>
                </c:pt>
                <c:pt idx="3959">
                  <c:v>256.13</c:v>
                </c:pt>
                <c:pt idx="3960">
                  <c:v>157.57</c:v>
                </c:pt>
                <c:pt idx="3961">
                  <c:v>282</c:v>
                </c:pt>
                <c:pt idx="3962">
                  <c:v>240.87</c:v>
                </c:pt>
                <c:pt idx="3963">
                  <c:v>147.18</c:v>
                </c:pt>
                <c:pt idx="3964">
                  <c:v>525.82000000000005</c:v>
                </c:pt>
                <c:pt idx="3965">
                  <c:v>147.06</c:v>
                </c:pt>
                <c:pt idx="3966">
                  <c:v>264.27</c:v>
                </c:pt>
                <c:pt idx="3967">
                  <c:v>144.74</c:v>
                </c:pt>
                <c:pt idx="3968">
                  <c:v>399.49</c:v>
                </c:pt>
                <c:pt idx="3969">
                  <c:v>314.75</c:v>
                </c:pt>
                <c:pt idx="3970">
                  <c:v>256.7</c:v>
                </c:pt>
                <c:pt idx="3971">
                  <c:v>247.23</c:v>
                </c:pt>
                <c:pt idx="3972">
                  <c:v>404.07</c:v>
                </c:pt>
                <c:pt idx="3973">
                  <c:v>211.19</c:v>
                </c:pt>
                <c:pt idx="3974">
                  <c:v>312.13</c:v>
                </c:pt>
                <c:pt idx="3975">
                  <c:v>344.5</c:v>
                </c:pt>
                <c:pt idx="3976">
                  <c:v>191.39</c:v>
                </c:pt>
                <c:pt idx="3977">
                  <c:v>242.42</c:v>
                </c:pt>
                <c:pt idx="3978">
                  <c:v>208.13</c:v>
                </c:pt>
                <c:pt idx="3979">
                  <c:v>118.79</c:v>
                </c:pt>
                <c:pt idx="3980">
                  <c:v>206.25</c:v>
                </c:pt>
                <c:pt idx="3981">
                  <c:v>231.6</c:v>
                </c:pt>
                <c:pt idx="3982">
                  <c:v>244.89</c:v>
                </c:pt>
                <c:pt idx="3983">
                  <c:v>155.41999999999999</c:v>
                </c:pt>
                <c:pt idx="3984">
                  <c:v>185.3</c:v>
                </c:pt>
                <c:pt idx="3985">
                  <c:v>196.1</c:v>
                </c:pt>
                <c:pt idx="3986">
                  <c:v>134.35</c:v>
                </c:pt>
                <c:pt idx="3987">
                  <c:v>126.08</c:v>
                </c:pt>
                <c:pt idx="3988">
                  <c:v>336.11</c:v>
                </c:pt>
                <c:pt idx="3989">
                  <c:v>211.56</c:v>
                </c:pt>
                <c:pt idx="3990">
                  <c:v>153.68</c:v>
                </c:pt>
                <c:pt idx="3991">
                  <c:v>161.88999999999999</c:v>
                </c:pt>
                <c:pt idx="3992">
                  <c:v>293.38</c:v>
                </c:pt>
                <c:pt idx="3993">
                  <c:v>184.52</c:v>
                </c:pt>
                <c:pt idx="3994">
                  <c:v>226.22</c:v>
                </c:pt>
                <c:pt idx="3995">
                  <c:v>148.24</c:v>
                </c:pt>
                <c:pt idx="3996">
                  <c:v>212</c:v>
                </c:pt>
                <c:pt idx="3997">
                  <c:v>296.58</c:v>
                </c:pt>
                <c:pt idx="3998">
                  <c:v>407.43</c:v>
                </c:pt>
                <c:pt idx="3999">
                  <c:v>369.71</c:v>
                </c:pt>
                <c:pt idx="4000">
                  <c:v>263.24</c:v>
                </c:pt>
                <c:pt idx="4001">
                  <c:v>204.4</c:v>
                </c:pt>
                <c:pt idx="4002">
                  <c:v>266.3</c:v>
                </c:pt>
                <c:pt idx="4003">
                  <c:v>230.22</c:v>
                </c:pt>
                <c:pt idx="4004">
                  <c:v>205.61</c:v>
                </c:pt>
                <c:pt idx="4005">
                  <c:v>197.52</c:v>
                </c:pt>
                <c:pt idx="4006">
                  <c:v>168.99</c:v>
                </c:pt>
                <c:pt idx="4007">
                  <c:v>180.64</c:v>
                </c:pt>
                <c:pt idx="4008">
                  <c:v>258.08</c:v>
                </c:pt>
                <c:pt idx="4009">
                  <c:v>370.93</c:v>
                </c:pt>
                <c:pt idx="4010">
                  <c:v>480.22</c:v>
                </c:pt>
                <c:pt idx="4011">
                  <c:v>135.88</c:v>
                </c:pt>
                <c:pt idx="4012">
                  <c:v>216.25</c:v>
                </c:pt>
                <c:pt idx="4013">
                  <c:v>212.29</c:v>
                </c:pt>
                <c:pt idx="4014">
                  <c:v>261.75</c:v>
                </c:pt>
                <c:pt idx="4015">
                  <c:v>165.97</c:v>
                </c:pt>
                <c:pt idx="4016">
                  <c:v>101.43</c:v>
                </c:pt>
                <c:pt idx="4017">
                  <c:v>224.57</c:v>
                </c:pt>
                <c:pt idx="4018">
                  <c:v>214.84</c:v>
                </c:pt>
                <c:pt idx="4019">
                  <c:v>171.59</c:v>
                </c:pt>
                <c:pt idx="4020">
                  <c:v>164.88</c:v>
                </c:pt>
                <c:pt idx="4021">
                  <c:v>504.81</c:v>
                </c:pt>
                <c:pt idx="4022">
                  <c:v>305.97000000000003</c:v>
                </c:pt>
                <c:pt idx="4023">
                  <c:v>509.98</c:v>
                </c:pt>
                <c:pt idx="4024">
                  <c:v>97.42</c:v>
                </c:pt>
                <c:pt idx="4025">
                  <c:v>184.59</c:v>
                </c:pt>
                <c:pt idx="4026">
                  <c:v>181.92</c:v>
                </c:pt>
                <c:pt idx="4027">
                  <c:v>116.34</c:v>
                </c:pt>
                <c:pt idx="4028">
                  <c:v>272.92</c:v>
                </c:pt>
                <c:pt idx="4029">
                  <c:v>204.01</c:v>
                </c:pt>
                <c:pt idx="4030">
                  <c:v>314.58</c:v>
                </c:pt>
                <c:pt idx="4031">
                  <c:v>348.28</c:v>
                </c:pt>
                <c:pt idx="4032">
                  <c:v>313.22000000000003</c:v>
                </c:pt>
                <c:pt idx="4033">
                  <c:v>327.9</c:v>
                </c:pt>
                <c:pt idx="4034">
                  <c:v>141.38</c:v>
                </c:pt>
                <c:pt idx="4035">
                  <c:v>160.59</c:v>
                </c:pt>
                <c:pt idx="4036">
                  <c:v>367.36</c:v>
                </c:pt>
                <c:pt idx="4037">
                  <c:v>206.36</c:v>
                </c:pt>
                <c:pt idx="4038">
                  <c:v>267.44</c:v>
                </c:pt>
                <c:pt idx="4039">
                  <c:v>260.01</c:v>
                </c:pt>
                <c:pt idx="4040">
                  <c:v>170.7</c:v>
                </c:pt>
                <c:pt idx="4041">
                  <c:v>287.51</c:v>
                </c:pt>
                <c:pt idx="4042">
                  <c:v>243.89</c:v>
                </c:pt>
                <c:pt idx="4043">
                  <c:v>134.26</c:v>
                </c:pt>
                <c:pt idx="4044">
                  <c:v>210.62</c:v>
                </c:pt>
                <c:pt idx="4045">
                  <c:v>251.98</c:v>
                </c:pt>
                <c:pt idx="4046">
                  <c:v>328.67</c:v>
                </c:pt>
                <c:pt idx="4047">
                  <c:v>143.86000000000001</c:v>
                </c:pt>
                <c:pt idx="4048">
                  <c:v>207.88</c:v>
                </c:pt>
                <c:pt idx="4049">
                  <c:v>209.39</c:v>
                </c:pt>
                <c:pt idx="4050">
                  <c:v>209.82</c:v>
                </c:pt>
                <c:pt idx="4051">
                  <c:v>285.44</c:v>
                </c:pt>
                <c:pt idx="4052">
                  <c:v>204.11</c:v>
                </c:pt>
                <c:pt idx="4053">
                  <c:v>219.45</c:v>
                </c:pt>
                <c:pt idx="4054">
                  <c:v>183.48</c:v>
                </c:pt>
                <c:pt idx="4055">
                  <c:v>121.15</c:v>
                </c:pt>
                <c:pt idx="4056">
                  <c:v>260.42</c:v>
                </c:pt>
                <c:pt idx="4057">
                  <c:v>244.88</c:v>
                </c:pt>
                <c:pt idx="4058">
                  <c:v>229.49</c:v>
                </c:pt>
                <c:pt idx="4059">
                  <c:v>204.97</c:v>
                </c:pt>
                <c:pt idx="4060">
                  <c:v>143.26</c:v>
                </c:pt>
                <c:pt idx="4061">
                  <c:v>330.77</c:v>
                </c:pt>
                <c:pt idx="4062">
                  <c:v>230.96</c:v>
                </c:pt>
                <c:pt idx="4063">
                  <c:v>247.95</c:v>
                </c:pt>
                <c:pt idx="4064">
                  <c:v>464.42</c:v>
                </c:pt>
                <c:pt idx="4065">
                  <c:v>392.09</c:v>
                </c:pt>
                <c:pt idx="4066">
                  <c:v>261.88</c:v>
                </c:pt>
                <c:pt idx="4067">
                  <c:v>194.62</c:v>
                </c:pt>
                <c:pt idx="4068">
                  <c:v>293.35000000000002</c:v>
                </c:pt>
                <c:pt idx="4069">
                  <c:v>277.57</c:v>
                </c:pt>
                <c:pt idx="4070">
                  <c:v>217.18</c:v>
                </c:pt>
                <c:pt idx="4071">
                  <c:v>194.49</c:v>
                </c:pt>
                <c:pt idx="4072">
                  <c:v>137.47</c:v>
                </c:pt>
                <c:pt idx="4073">
                  <c:v>215.67</c:v>
                </c:pt>
                <c:pt idx="4074">
                  <c:v>230.62</c:v>
                </c:pt>
                <c:pt idx="4075">
                  <c:v>338.75</c:v>
                </c:pt>
                <c:pt idx="4076">
                  <c:v>370.5</c:v>
                </c:pt>
                <c:pt idx="4077">
                  <c:v>147.81</c:v>
                </c:pt>
                <c:pt idx="4078">
                  <c:v>227.83</c:v>
                </c:pt>
                <c:pt idx="4079">
                  <c:v>148.34</c:v>
                </c:pt>
                <c:pt idx="4080">
                  <c:v>252.38</c:v>
                </c:pt>
                <c:pt idx="4081">
                  <c:v>182.45</c:v>
                </c:pt>
                <c:pt idx="4082">
                  <c:v>139.46</c:v>
                </c:pt>
                <c:pt idx="4083">
                  <c:v>308.97000000000003</c:v>
                </c:pt>
                <c:pt idx="4084">
                  <c:v>287.87</c:v>
                </c:pt>
                <c:pt idx="4085">
                  <c:v>199.95</c:v>
                </c:pt>
                <c:pt idx="4086">
                  <c:v>195.74</c:v>
                </c:pt>
                <c:pt idx="4087">
                  <c:v>267.72000000000003</c:v>
                </c:pt>
                <c:pt idx="4088">
                  <c:v>173.51</c:v>
                </c:pt>
                <c:pt idx="4089">
                  <c:v>256.23</c:v>
                </c:pt>
                <c:pt idx="4090">
                  <c:v>206.95</c:v>
                </c:pt>
                <c:pt idx="4091">
                  <c:v>194.33</c:v>
                </c:pt>
                <c:pt idx="4092">
                  <c:v>157.19999999999999</c:v>
                </c:pt>
                <c:pt idx="4093">
                  <c:v>244.8</c:v>
                </c:pt>
                <c:pt idx="4094">
                  <c:v>211.98</c:v>
                </c:pt>
                <c:pt idx="4095">
                  <c:v>235.02</c:v>
                </c:pt>
                <c:pt idx="4096">
                  <c:v>274.42</c:v>
                </c:pt>
                <c:pt idx="4097">
                  <c:v>363.28</c:v>
                </c:pt>
                <c:pt idx="4098">
                  <c:v>167.19</c:v>
                </c:pt>
                <c:pt idx="4099">
                  <c:v>203.35</c:v>
                </c:pt>
                <c:pt idx="4100">
                  <c:v>332.86</c:v>
                </c:pt>
                <c:pt idx="4101">
                  <c:v>193.37</c:v>
                </c:pt>
                <c:pt idx="4102">
                  <c:v>250.61</c:v>
                </c:pt>
                <c:pt idx="4103">
                  <c:v>285.58</c:v>
                </c:pt>
                <c:pt idx="4104">
                  <c:v>178.61</c:v>
                </c:pt>
                <c:pt idx="4105">
                  <c:v>141.62</c:v>
                </c:pt>
                <c:pt idx="4106">
                  <c:v>116.41</c:v>
                </c:pt>
                <c:pt idx="4107">
                  <c:v>95.02</c:v>
                </c:pt>
                <c:pt idx="4108">
                  <c:v>155.37</c:v>
                </c:pt>
                <c:pt idx="4109">
                  <c:v>321.97000000000003</c:v>
                </c:pt>
                <c:pt idx="4110">
                  <c:v>137.69</c:v>
                </c:pt>
                <c:pt idx="4111">
                  <c:v>202.67</c:v>
                </c:pt>
                <c:pt idx="4112">
                  <c:v>449.39</c:v>
                </c:pt>
                <c:pt idx="4113">
                  <c:v>260.17</c:v>
                </c:pt>
                <c:pt idx="4114">
                  <c:v>243.82</c:v>
                </c:pt>
                <c:pt idx="4115">
                  <c:v>286.08</c:v>
                </c:pt>
                <c:pt idx="4116">
                  <c:v>450.32</c:v>
                </c:pt>
                <c:pt idx="4117">
                  <c:v>278.3</c:v>
                </c:pt>
                <c:pt idx="4118">
                  <c:v>317.04000000000002</c:v>
                </c:pt>
                <c:pt idx="4119">
                  <c:v>595.04</c:v>
                </c:pt>
                <c:pt idx="4120">
                  <c:v>104.2</c:v>
                </c:pt>
                <c:pt idx="4121">
                  <c:v>95.05</c:v>
                </c:pt>
                <c:pt idx="4122">
                  <c:v>245.77</c:v>
                </c:pt>
                <c:pt idx="4123">
                  <c:v>179.39</c:v>
                </c:pt>
                <c:pt idx="4124">
                  <c:v>190.68</c:v>
                </c:pt>
                <c:pt idx="4125">
                  <c:v>119</c:v>
                </c:pt>
                <c:pt idx="4126">
                  <c:v>211.21</c:v>
                </c:pt>
                <c:pt idx="4127">
                  <c:v>171.58</c:v>
                </c:pt>
                <c:pt idx="4128">
                  <c:v>229.38</c:v>
                </c:pt>
                <c:pt idx="4129">
                  <c:v>207.79</c:v>
                </c:pt>
                <c:pt idx="4130">
                  <c:v>170.94</c:v>
                </c:pt>
                <c:pt idx="4131">
                  <c:v>164.36</c:v>
                </c:pt>
                <c:pt idx="4132">
                  <c:v>224.29</c:v>
                </c:pt>
                <c:pt idx="4133">
                  <c:v>161.22</c:v>
                </c:pt>
                <c:pt idx="4134">
                  <c:v>232.07</c:v>
                </c:pt>
                <c:pt idx="4135">
                  <c:v>328.74</c:v>
                </c:pt>
                <c:pt idx="4136">
                  <c:v>308.73</c:v>
                </c:pt>
                <c:pt idx="4137">
                  <c:v>145.69999999999999</c:v>
                </c:pt>
                <c:pt idx="4138">
                  <c:v>101.91</c:v>
                </c:pt>
                <c:pt idx="4139">
                  <c:v>358.94</c:v>
                </c:pt>
                <c:pt idx="4140">
                  <c:v>363.96</c:v>
                </c:pt>
                <c:pt idx="4141">
                  <c:v>210.17</c:v>
                </c:pt>
                <c:pt idx="4142">
                  <c:v>167.15</c:v>
                </c:pt>
                <c:pt idx="4143">
                  <c:v>167.46</c:v>
                </c:pt>
                <c:pt idx="4144">
                  <c:v>232.51</c:v>
                </c:pt>
                <c:pt idx="4145">
                  <c:v>223.22</c:v>
                </c:pt>
                <c:pt idx="4146">
                  <c:v>167.94</c:v>
                </c:pt>
                <c:pt idx="4147">
                  <c:v>273.52999999999997</c:v>
                </c:pt>
                <c:pt idx="4148">
                  <c:v>266.95999999999998</c:v>
                </c:pt>
                <c:pt idx="4149">
                  <c:v>183.12</c:v>
                </c:pt>
                <c:pt idx="4150">
                  <c:v>209.7</c:v>
                </c:pt>
                <c:pt idx="4151">
                  <c:v>258.19</c:v>
                </c:pt>
                <c:pt idx="4152">
                  <c:v>179.24</c:v>
                </c:pt>
                <c:pt idx="4153">
                  <c:v>178.47</c:v>
                </c:pt>
                <c:pt idx="4154">
                  <c:v>355.26</c:v>
                </c:pt>
                <c:pt idx="4155">
                  <c:v>422.57</c:v>
                </c:pt>
                <c:pt idx="4156">
                  <c:v>293.8</c:v>
                </c:pt>
                <c:pt idx="4157">
                  <c:v>357.01</c:v>
                </c:pt>
                <c:pt idx="4158">
                  <c:v>106.38</c:v>
                </c:pt>
                <c:pt idx="4159">
                  <c:v>122.85</c:v>
                </c:pt>
                <c:pt idx="4160">
                  <c:v>274.70999999999998</c:v>
                </c:pt>
                <c:pt idx="4161">
                  <c:v>268.64999999999998</c:v>
                </c:pt>
                <c:pt idx="4162">
                  <c:v>206.61</c:v>
                </c:pt>
                <c:pt idx="4163">
                  <c:v>149.15</c:v>
                </c:pt>
                <c:pt idx="4164">
                  <c:v>109.84</c:v>
                </c:pt>
                <c:pt idx="4165">
                  <c:v>192.99</c:v>
                </c:pt>
                <c:pt idx="4166">
                  <c:v>104.49</c:v>
                </c:pt>
                <c:pt idx="4167">
                  <c:v>213.03</c:v>
                </c:pt>
                <c:pt idx="4168">
                  <c:v>423.21</c:v>
                </c:pt>
                <c:pt idx="4169">
                  <c:v>272.66000000000003</c:v>
                </c:pt>
                <c:pt idx="4170">
                  <c:v>304.73</c:v>
                </c:pt>
                <c:pt idx="4171">
                  <c:v>303.61</c:v>
                </c:pt>
                <c:pt idx="4172">
                  <c:v>180.81</c:v>
                </c:pt>
                <c:pt idx="4173">
                  <c:v>210.17</c:v>
                </c:pt>
                <c:pt idx="4174">
                  <c:v>195.45</c:v>
                </c:pt>
                <c:pt idx="4175">
                  <c:v>200.54</c:v>
                </c:pt>
                <c:pt idx="4176">
                  <c:v>236.94</c:v>
                </c:pt>
                <c:pt idx="4177">
                  <c:v>325.45999999999998</c:v>
                </c:pt>
                <c:pt idx="4178">
                  <c:v>186</c:v>
                </c:pt>
                <c:pt idx="4179">
                  <c:v>306.45</c:v>
                </c:pt>
                <c:pt idx="4180">
                  <c:v>184.4</c:v>
                </c:pt>
                <c:pt idx="4181">
                  <c:v>253.85</c:v>
                </c:pt>
                <c:pt idx="4182">
                  <c:v>188.55</c:v>
                </c:pt>
                <c:pt idx="4183">
                  <c:v>106.81</c:v>
                </c:pt>
                <c:pt idx="4184">
                  <c:v>163.35</c:v>
                </c:pt>
                <c:pt idx="4185">
                  <c:v>125.31</c:v>
                </c:pt>
                <c:pt idx="4186">
                  <c:v>156.83000000000001</c:v>
                </c:pt>
                <c:pt idx="4187">
                  <c:v>155.04</c:v>
                </c:pt>
                <c:pt idx="4188">
                  <c:v>192.41</c:v>
                </c:pt>
                <c:pt idx="4189">
                  <c:v>223.64</c:v>
                </c:pt>
                <c:pt idx="4190">
                  <c:v>201.29</c:v>
                </c:pt>
                <c:pt idx="4191">
                  <c:v>348.86</c:v>
                </c:pt>
                <c:pt idx="4192">
                  <c:v>173.08</c:v>
                </c:pt>
                <c:pt idx="4193">
                  <c:v>158.29</c:v>
                </c:pt>
                <c:pt idx="4194">
                  <c:v>245.25</c:v>
                </c:pt>
                <c:pt idx="4195">
                  <c:v>152.47999999999999</c:v>
                </c:pt>
                <c:pt idx="4196">
                  <c:v>124.73</c:v>
                </c:pt>
                <c:pt idx="4197">
                  <c:v>178.57</c:v>
                </c:pt>
                <c:pt idx="4198">
                  <c:v>251.07</c:v>
                </c:pt>
                <c:pt idx="4199">
                  <c:v>334.95</c:v>
                </c:pt>
                <c:pt idx="4200">
                  <c:v>254.28</c:v>
                </c:pt>
                <c:pt idx="4201">
                  <c:v>260.22000000000003</c:v>
                </c:pt>
                <c:pt idx="4202">
                  <c:v>301.08999999999997</c:v>
                </c:pt>
                <c:pt idx="4203">
                  <c:v>283.39999999999998</c:v>
                </c:pt>
                <c:pt idx="4204">
                  <c:v>284.82</c:v>
                </c:pt>
                <c:pt idx="4205">
                  <c:v>262.55</c:v>
                </c:pt>
                <c:pt idx="4206">
                  <c:v>231.37</c:v>
                </c:pt>
                <c:pt idx="4207">
                  <c:v>223.81</c:v>
                </c:pt>
                <c:pt idx="4208">
                  <c:v>242.43</c:v>
                </c:pt>
                <c:pt idx="4209">
                  <c:v>170.81</c:v>
                </c:pt>
                <c:pt idx="4210">
                  <c:v>141.63999999999999</c:v>
                </c:pt>
                <c:pt idx="4211">
                  <c:v>123.64</c:v>
                </c:pt>
                <c:pt idx="4212">
                  <c:v>141.08000000000001</c:v>
                </c:pt>
                <c:pt idx="4213">
                  <c:v>268.3</c:v>
                </c:pt>
                <c:pt idx="4214">
                  <c:v>208.03</c:v>
                </c:pt>
                <c:pt idx="4215">
                  <c:v>157.53</c:v>
                </c:pt>
                <c:pt idx="4216">
                  <c:v>161.88999999999999</c:v>
                </c:pt>
                <c:pt idx="4217">
                  <c:v>188.06</c:v>
                </c:pt>
                <c:pt idx="4218">
                  <c:v>206.15</c:v>
                </c:pt>
                <c:pt idx="4219">
                  <c:v>264.29000000000002</c:v>
                </c:pt>
                <c:pt idx="4220">
                  <c:v>369.38</c:v>
                </c:pt>
                <c:pt idx="4221">
                  <c:v>168.25</c:v>
                </c:pt>
                <c:pt idx="4222">
                  <c:v>236.77</c:v>
                </c:pt>
                <c:pt idx="4223">
                  <c:v>187.75</c:v>
                </c:pt>
                <c:pt idx="4224">
                  <c:v>191.12</c:v>
                </c:pt>
                <c:pt idx="4225">
                  <c:v>241.61</c:v>
                </c:pt>
                <c:pt idx="4226">
                  <c:v>378.76</c:v>
                </c:pt>
                <c:pt idx="4227">
                  <c:v>355.08</c:v>
                </c:pt>
                <c:pt idx="4228">
                  <c:v>347.6</c:v>
                </c:pt>
                <c:pt idx="4229">
                  <c:v>269.70999999999998</c:v>
                </c:pt>
                <c:pt idx="4230">
                  <c:v>169.97</c:v>
                </c:pt>
                <c:pt idx="4231">
                  <c:v>214.07</c:v>
                </c:pt>
                <c:pt idx="4232">
                  <c:v>109.85</c:v>
                </c:pt>
                <c:pt idx="4233">
                  <c:v>171.74</c:v>
                </c:pt>
                <c:pt idx="4234">
                  <c:v>421.57</c:v>
                </c:pt>
                <c:pt idx="4235">
                  <c:v>225.8</c:v>
                </c:pt>
                <c:pt idx="4236">
                  <c:v>221.56</c:v>
                </c:pt>
                <c:pt idx="4237">
                  <c:v>441.51</c:v>
                </c:pt>
                <c:pt idx="4238">
                  <c:v>282.8</c:v>
                </c:pt>
                <c:pt idx="4239">
                  <c:v>441.43</c:v>
                </c:pt>
                <c:pt idx="4240">
                  <c:v>150.44</c:v>
                </c:pt>
                <c:pt idx="4241">
                  <c:v>297.17</c:v>
                </c:pt>
                <c:pt idx="4242">
                  <c:v>141.9</c:v>
                </c:pt>
                <c:pt idx="4243">
                  <c:v>177.63</c:v>
                </c:pt>
                <c:pt idx="4244">
                  <c:v>279.52999999999997</c:v>
                </c:pt>
                <c:pt idx="4245">
                  <c:v>206.53</c:v>
                </c:pt>
                <c:pt idx="4246">
                  <c:v>210.7</c:v>
                </c:pt>
                <c:pt idx="4247">
                  <c:v>288.77</c:v>
                </c:pt>
                <c:pt idx="4248">
                  <c:v>377.22</c:v>
                </c:pt>
                <c:pt idx="4249">
                  <c:v>284.83999999999997</c:v>
                </c:pt>
                <c:pt idx="4250">
                  <c:v>188.91</c:v>
                </c:pt>
                <c:pt idx="4251">
                  <c:v>117.15</c:v>
                </c:pt>
                <c:pt idx="4252">
                  <c:v>126.23</c:v>
                </c:pt>
                <c:pt idx="4253">
                  <c:v>135.51</c:v>
                </c:pt>
                <c:pt idx="4254">
                  <c:v>151.46</c:v>
                </c:pt>
                <c:pt idx="4255">
                  <c:v>125.94</c:v>
                </c:pt>
                <c:pt idx="4256">
                  <c:v>201.13</c:v>
                </c:pt>
                <c:pt idx="4257">
                  <c:v>213.33</c:v>
                </c:pt>
                <c:pt idx="4258">
                  <c:v>277.19</c:v>
                </c:pt>
                <c:pt idx="4259">
                  <c:v>131.85</c:v>
                </c:pt>
                <c:pt idx="4260">
                  <c:v>208.58</c:v>
                </c:pt>
                <c:pt idx="4261">
                  <c:v>189.5</c:v>
                </c:pt>
                <c:pt idx="4262">
                  <c:v>155.84</c:v>
                </c:pt>
                <c:pt idx="4263">
                  <c:v>154.68</c:v>
                </c:pt>
                <c:pt idx="4264">
                  <c:v>237.86</c:v>
                </c:pt>
                <c:pt idx="4265">
                  <c:v>313.29000000000002</c:v>
                </c:pt>
                <c:pt idx="4266">
                  <c:v>221.72</c:v>
                </c:pt>
                <c:pt idx="4267">
                  <c:v>199.54</c:v>
                </c:pt>
                <c:pt idx="4268">
                  <c:v>163.68</c:v>
                </c:pt>
                <c:pt idx="4269">
                  <c:v>306.42</c:v>
                </c:pt>
                <c:pt idx="4270">
                  <c:v>160.96</c:v>
                </c:pt>
                <c:pt idx="4271">
                  <c:v>134.91</c:v>
                </c:pt>
                <c:pt idx="4272">
                  <c:v>306.64</c:v>
                </c:pt>
                <c:pt idx="4273">
                  <c:v>157.05000000000001</c:v>
                </c:pt>
                <c:pt idx="4274">
                  <c:v>171.88</c:v>
                </c:pt>
                <c:pt idx="4275">
                  <c:v>139.04</c:v>
                </c:pt>
                <c:pt idx="4276">
                  <c:v>151.03</c:v>
                </c:pt>
                <c:pt idx="4277">
                  <c:v>384.35</c:v>
                </c:pt>
                <c:pt idx="4278">
                  <c:v>390.55</c:v>
                </c:pt>
                <c:pt idx="4279">
                  <c:v>353.69</c:v>
                </c:pt>
                <c:pt idx="4280">
                  <c:v>157.76</c:v>
                </c:pt>
                <c:pt idx="4281">
                  <c:v>152.63</c:v>
                </c:pt>
                <c:pt idx="4282">
                  <c:v>146.81</c:v>
                </c:pt>
                <c:pt idx="4283">
                  <c:v>125.01</c:v>
                </c:pt>
                <c:pt idx="4284">
                  <c:v>90.3</c:v>
                </c:pt>
                <c:pt idx="4285">
                  <c:v>172.74</c:v>
                </c:pt>
                <c:pt idx="4286">
                  <c:v>308.08</c:v>
                </c:pt>
                <c:pt idx="4287">
                  <c:v>200.07</c:v>
                </c:pt>
                <c:pt idx="4288">
                  <c:v>162.26</c:v>
                </c:pt>
                <c:pt idx="4289">
                  <c:v>218.48</c:v>
                </c:pt>
                <c:pt idx="4290">
                  <c:v>132.72</c:v>
                </c:pt>
                <c:pt idx="4291">
                  <c:v>161.52000000000001</c:v>
                </c:pt>
                <c:pt idx="4292">
                  <c:v>146.58000000000001</c:v>
                </c:pt>
                <c:pt idx="4293">
                  <c:v>135.69</c:v>
                </c:pt>
                <c:pt idx="4294">
                  <c:v>137.62</c:v>
                </c:pt>
                <c:pt idx="4295">
                  <c:v>131.16999999999999</c:v>
                </c:pt>
                <c:pt idx="4296">
                  <c:v>193.57</c:v>
                </c:pt>
                <c:pt idx="4297">
                  <c:v>263.23</c:v>
                </c:pt>
                <c:pt idx="4298">
                  <c:v>297.95999999999998</c:v>
                </c:pt>
                <c:pt idx="4299">
                  <c:v>225.52</c:v>
                </c:pt>
                <c:pt idx="4300">
                  <c:v>287.36</c:v>
                </c:pt>
                <c:pt idx="4301">
                  <c:v>274.52</c:v>
                </c:pt>
                <c:pt idx="4302">
                  <c:v>197.11</c:v>
                </c:pt>
                <c:pt idx="4303">
                  <c:v>170.44</c:v>
                </c:pt>
                <c:pt idx="4304">
                  <c:v>223.16</c:v>
                </c:pt>
                <c:pt idx="4305">
                  <c:v>222.37</c:v>
                </c:pt>
                <c:pt idx="4306">
                  <c:v>348.06</c:v>
                </c:pt>
                <c:pt idx="4307">
                  <c:v>214.56</c:v>
                </c:pt>
                <c:pt idx="4308">
                  <c:v>190.87</c:v>
                </c:pt>
                <c:pt idx="4309">
                  <c:v>295.52</c:v>
                </c:pt>
                <c:pt idx="4310">
                  <c:v>337.97</c:v>
                </c:pt>
                <c:pt idx="4311">
                  <c:v>188.23</c:v>
                </c:pt>
                <c:pt idx="4312">
                  <c:v>198.75</c:v>
                </c:pt>
                <c:pt idx="4313">
                  <c:v>167.82</c:v>
                </c:pt>
                <c:pt idx="4314">
                  <c:v>208.58</c:v>
                </c:pt>
                <c:pt idx="4315">
                  <c:v>239.9</c:v>
                </c:pt>
                <c:pt idx="4316">
                  <c:v>275.79000000000002</c:v>
                </c:pt>
                <c:pt idx="4317">
                  <c:v>302.92</c:v>
                </c:pt>
                <c:pt idx="4318">
                  <c:v>187.54</c:v>
                </c:pt>
                <c:pt idx="4319">
                  <c:v>226.75</c:v>
                </c:pt>
                <c:pt idx="4320">
                  <c:v>259.63</c:v>
                </c:pt>
                <c:pt idx="4321">
                  <c:v>181.39</c:v>
                </c:pt>
                <c:pt idx="4322">
                  <c:v>174.46</c:v>
                </c:pt>
                <c:pt idx="4323">
                  <c:v>278.08</c:v>
                </c:pt>
                <c:pt idx="4324">
                  <c:v>276.58999999999997</c:v>
                </c:pt>
                <c:pt idx="4325">
                  <c:v>289.08999999999997</c:v>
                </c:pt>
                <c:pt idx="4326">
                  <c:v>275.47000000000003</c:v>
                </c:pt>
                <c:pt idx="4327">
                  <c:v>86.48</c:v>
                </c:pt>
                <c:pt idx="4328">
                  <c:v>220.11</c:v>
                </c:pt>
                <c:pt idx="4329">
                  <c:v>158.81</c:v>
                </c:pt>
                <c:pt idx="4330">
                  <c:v>221.61</c:v>
                </c:pt>
                <c:pt idx="4331">
                  <c:v>151.78</c:v>
                </c:pt>
                <c:pt idx="4332">
                  <c:v>134.91999999999999</c:v>
                </c:pt>
                <c:pt idx="4333">
                  <c:v>337.77</c:v>
                </c:pt>
                <c:pt idx="4334">
                  <c:v>350.1</c:v>
                </c:pt>
                <c:pt idx="4335">
                  <c:v>188.1</c:v>
                </c:pt>
                <c:pt idx="4336">
                  <c:v>181.95</c:v>
                </c:pt>
                <c:pt idx="4337">
                  <c:v>261.43</c:v>
                </c:pt>
                <c:pt idx="4338">
                  <c:v>223.3</c:v>
                </c:pt>
                <c:pt idx="4339">
                  <c:v>180.29</c:v>
                </c:pt>
                <c:pt idx="4340">
                  <c:v>175.98</c:v>
                </c:pt>
                <c:pt idx="4341">
                  <c:v>167.12</c:v>
                </c:pt>
                <c:pt idx="4342">
                  <c:v>260.11</c:v>
                </c:pt>
                <c:pt idx="4343">
                  <c:v>138.28</c:v>
                </c:pt>
                <c:pt idx="4344">
                  <c:v>160.34</c:v>
                </c:pt>
                <c:pt idx="4345">
                  <c:v>226.41</c:v>
                </c:pt>
                <c:pt idx="4346">
                  <c:v>203.94</c:v>
                </c:pt>
                <c:pt idx="4347">
                  <c:v>171.32</c:v>
                </c:pt>
                <c:pt idx="4348">
                  <c:v>287.04000000000002</c:v>
                </c:pt>
                <c:pt idx="4349">
                  <c:v>313.10000000000002</c:v>
                </c:pt>
                <c:pt idx="4350">
                  <c:v>236.54</c:v>
                </c:pt>
                <c:pt idx="4351">
                  <c:v>404.86</c:v>
                </c:pt>
                <c:pt idx="4352">
                  <c:v>337.11</c:v>
                </c:pt>
                <c:pt idx="4353">
                  <c:v>310.56</c:v>
                </c:pt>
                <c:pt idx="4354">
                  <c:v>309.92</c:v>
                </c:pt>
                <c:pt idx="4355">
                  <c:v>210.5</c:v>
                </c:pt>
                <c:pt idx="4356">
                  <c:v>311.43</c:v>
                </c:pt>
                <c:pt idx="4357">
                  <c:v>169.26</c:v>
                </c:pt>
                <c:pt idx="4358">
                  <c:v>155.02000000000001</c:v>
                </c:pt>
                <c:pt idx="4359">
                  <c:v>211.09</c:v>
                </c:pt>
                <c:pt idx="4360">
                  <c:v>197.41</c:v>
                </c:pt>
                <c:pt idx="4361">
                  <c:v>403.69</c:v>
                </c:pt>
                <c:pt idx="4362">
                  <c:v>290.57</c:v>
                </c:pt>
                <c:pt idx="4363">
                  <c:v>225.08</c:v>
                </c:pt>
                <c:pt idx="4364">
                  <c:v>148.11000000000001</c:v>
                </c:pt>
                <c:pt idx="4365">
                  <c:v>133.36000000000001</c:v>
                </c:pt>
                <c:pt idx="4366">
                  <c:v>187.54</c:v>
                </c:pt>
                <c:pt idx="4367">
                  <c:v>199.94</c:v>
                </c:pt>
                <c:pt idx="4368">
                  <c:v>263.11</c:v>
                </c:pt>
                <c:pt idx="4369">
                  <c:v>295.72000000000003</c:v>
                </c:pt>
                <c:pt idx="4370">
                  <c:v>335.86</c:v>
                </c:pt>
                <c:pt idx="4371">
                  <c:v>177.64</c:v>
                </c:pt>
                <c:pt idx="4372">
                  <c:v>221.88</c:v>
                </c:pt>
                <c:pt idx="4373">
                  <c:v>172.24</c:v>
                </c:pt>
                <c:pt idx="4374">
                  <c:v>188.96</c:v>
                </c:pt>
                <c:pt idx="4375">
                  <c:v>173.09</c:v>
                </c:pt>
                <c:pt idx="4376">
                  <c:v>179.68</c:v>
                </c:pt>
                <c:pt idx="4377">
                  <c:v>238.42</c:v>
                </c:pt>
                <c:pt idx="4378">
                  <c:v>186.11</c:v>
                </c:pt>
                <c:pt idx="4379">
                  <c:v>242.57</c:v>
                </c:pt>
                <c:pt idx="4380">
                  <c:v>211.72</c:v>
                </c:pt>
                <c:pt idx="4381">
                  <c:v>318.60000000000002</c:v>
                </c:pt>
                <c:pt idx="4382">
                  <c:v>198.85</c:v>
                </c:pt>
                <c:pt idx="4383">
                  <c:v>142.72</c:v>
                </c:pt>
                <c:pt idx="4384">
                  <c:v>172.3</c:v>
                </c:pt>
                <c:pt idx="4385">
                  <c:v>209.01</c:v>
                </c:pt>
                <c:pt idx="4386">
                  <c:v>253.58</c:v>
                </c:pt>
                <c:pt idx="4387">
                  <c:v>311.57</c:v>
                </c:pt>
                <c:pt idx="4388">
                  <c:v>214.64</c:v>
                </c:pt>
                <c:pt idx="4389">
                  <c:v>160.47</c:v>
                </c:pt>
                <c:pt idx="4390">
                  <c:v>414.68</c:v>
                </c:pt>
                <c:pt idx="4391">
                  <c:v>347.07</c:v>
                </c:pt>
                <c:pt idx="4392">
                  <c:v>310.24</c:v>
                </c:pt>
                <c:pt idx="4393">
                  <c:v>292.89999999999998</c:v>
                </c:pt>
                <c:pt idx="4394">
                  <c:v>243.04</c:v>
                </c:pt>
                <c:pt idx="4395">
                  <c:v>194.36</c:v>
                </c:pt>
                <c:pt idx="4396">
                  <c:v>120.58</c:v>
                </c:pt>
                <c:pt idx="4397">
                  <c:v>239.46</c:v>
                </c:pt>
                <c:pt idx="4398">
                  <c:v>294.54000000000002</c:v>
                </c:pt>
                <c:pt idx="4399">
                  <c:v>400.49</c:v>
                </c:pt>
                <c:pt idx="4400">
                  <c:v>214.37</c:v>
                </c:pt>
                <c:pt idx="4401">
                  <c:v>275.86</c:v>
                </c:pt>
                <c:pt idx="4402">
                  <c:v>352.76</c:v>
                </c:pt>
                <c:pt idx="4403">
                  <c:v>116.54</c:v>
                </c:pt>
                <c:pt idx="4404">
                  <c:v>116.02</c:v>
                </c:pt>
                <c:pt idx="4405">
                  <c:v>185.91</c:v>
                </c:pt>
                <c:pt idx="4406">
                  <c:v>107.43</c:v>
                </c:pt>
                <c:pt idx="4407">
                  <c:v>262.29000000000002</c:v>
                </c:pt>
                <c:pt idx="4408">
                  <c:v>188.54</c:v>
                </c:pt>
                <c:pt idx="4409">
                  <c:v>241.9</c:v>
                </c:pt>
                <c:pt idx="4410">
                  <c:v>232.57</c:v>
                </c:pt>
                <c:pt idx="4411">
                  <c:v>361.79</c:v>
                </c:pt>
                <c:pt idx="4412">
                  <c:v>187.12</c:v>
                </c:pt>
                <c:pt idx="4413">
                  <c:v>171.51</c:v>
                </c:pt>
                <c:pt idx="4414">
                  <c:v>229.67</c:v>
                </c:pt>
                <c:pt idx="4415">
                  <c:v>226.67</c:v>
                </c:pt>
                <c:pt idx="4416">
                  <c:v>189.93</c:v>
                </c:pt>
                <c:pt idx="4417">
                  <c:v>268.89</c:v>
                </c:pt>
                <c:pt idx="4418">
                  <c:v>193.5</c:v>
                </c:pt>
                <c:pt idx="4419">
                  <c:v>453.96</c:v>
                </c:pt>
                <c:pt idx="4420">
                  <c:v>222.27</c:v>
                </c:pt>
                <c:pt idx="4421">
                  <c:v>289.36</c:v>
                </c:pt>
                <c:pt idx="4422">
                  <c:v>301.42</c:v>
                </c:pt>
                <c:pt idx="4423">
                  <c:v>351.08</c:v>
                </c:pt>
                <c:pt idx="4424">
                  <c:v>176.97</c:v>
                </c:pt>
                <c:pt idx="4425">
                  <c:v>116.07</c:v>
                </c:pt>
                <c:pt idx="4426">
                  <c:v>253.22</c:v>
                </c:pt>
                <c:pt idx="4427">
                  <c:v>382.71</c:v>
                </c:pt>
                <c:pt idx="4428">
                  <c:v>211.04</c:v>
                </c:pt>
                <c:pt idx="4429">
                  <c:v>248.1</c:v>
                </c:pt>
                <c:pt idx="4430">
                  <c:v>165.98</c:v>
                </c:pt>
                <c:pt idx="4431">
                  <c:v>202.47</c:v>
                </c:pt>
                <c:pt idx="4432">
                  <c:v>223.61</c:v>
                </c:pt>
                <c:pt idx="4433">
                  <c:v>217.36</c:v>
                </c:pt>
                <c:pt idx="4434">
                  <c:v>349.23</c:v>
                </c:pt>
                <c:pt idx="4435">
                  <c:v>233</c:v>
                </c:pt>
                <c:pt idx="4436">
                  <c:v>124.5</c:v>
                </c:pt>
                <c:pt idx="4437">
                  <c:v>365.61</c:v>
                </c:pt>
                <c:pt idx="4438">
                  <c:v>360.27</c:v>
                </c:pt>
                <c:pt idx="4439">
                  <c:v>169.18</c:v>
                </c:pt>
                <c:pt idx="4440">
                  <c:v>261.33</c:v>
                </c:pt>
                <c:pt idx="4441">
                  <c:v>156.56</c:v>
                </c:pt>
                <c:pt idx="4442">
                  <c:v>82.19</c:v>
                </c:pt>
                <c:pt idx="4443">
                  <c:v>245.67</c:v>
                </c:pt>
                <c:pt idx="4444">
                  <c:v>376.1</c:v>
                </c:pt>
                <c:pt idx="4445">
                  <c:v>117.17</c:v>
                </c:pt>
                <c:pt idx="4446">
                  <c:v>213.96</c:v>
                </c:pt>
                <c:pt idx="4447">
                  <c:v>284.47000000000003</c:v>
                </c:pt>
                <c:pt idx="4448">
                  <c:v>108.19</c:v>
                </c:pt>
                <c:pt idx="4449">
                  <c:v>126.55</c:v>
                </c:pt>
                <c:pt idx="4450">
                  <c:v>194.72</c:v>
                </c:pt>
                <c:pt idx="4451">
                  <c:v>167.23</c:v>
                </c:pt>
                <c:pt idx="4452">
                  <c:v>112.75</c:v>
                </c:pt>
                <c:pt idx="4453">
                  <c:v>224.81</c:v>
                </c:pt>
                <c:pt idx="4454">
                  <c:v>177.08</c:v>
                </c:pt>
                <c:pt idx="4455">
                  <c:v>248.47</c:v>
                </c:pt>
                <c:pt idx="4456">
                  <c:v>123.97</c:v>
                </c:pt>
                <c:pt idx="4457">
                  <c:v>154.79</c:v>
                </c:pt>
                <c:pt idx="4458">
                  <c:v>131.41</c:v>
                </c:pt>
                <c:pt idx="4459">
                  <c:v>288.39</c:v>
                </c:pt>
                <c:pt idx="4460">
                  <c:v>254.04</c:v>
                </c:pt>
                <c:pt idx="4461">
                  <c:v>295.51</c:v>
                </c:pt>
                <c:pt idx="4462">
                  <c:v>393.26</c:v>
                </c:pt>
                <c:pt idx="4463">
                  <c:v>248.43</c:v>
                </c:pt>
                <c:pt idx="4464">
                  <c:v>323.13</c:v>
                </c:pt>
                <c:pt idx="4465">
                  <c:v>271.75</c:v>
                </c:pt>
                <c:pt idx="4466">
                  <c:v>237.85</c:v>
                </c:pt>
                <c:pt idx="4467">
                  <c:v>181.7</c:v>
                </c:pt>
                <c:pt idx="4468">
                  <c:v>262.8</c:v>
                </c:pt>
                <c:pt idx="4469">
                  <c:v>236.1</c:v>
                </c:pt>
                <c:pt idx="4470">
                  <c:v>164.54</c:v>
                </c:pt>
                <c:pt idx="4471">
                  <c:v>288.02</c:v>
                </c:pt>
                <c:pt idx="4472">
                  <c:v>157.66</c:v>
                </c:pt>
                <c:pt idx="4473">
                  <c:v>362.56</c:v>
                </c:pt>
                <c:pt idx="4474">
                  <c:v>205.11</c:v>
                </c:pt>
                <c:pt idx="4475">
                  <c:v>310.24</c:v>
                </c:pt>
                <c:pt idx="4476">
                  <c:v>250.93</c:v>
                </c:pt>
                <c:pt idx="4477">
                  <c:v>265.64</c:v>
                </c:pt>
                <c:pt idx="4478">
                  <c:v>360.93</c:v>
                </c:pt>
                <c:pt idx="4479">
                  <c:v>278.24</c:v>
                </c:pt>
                <c:pt idx="4480">
                  <c:v>130.87</c:v>
                </c:pt>
                <c:pt idx="4481">
                  <c:v>231.93</c:v>
                </c:pt>
                <c:pt idx="4482">
                  <c:v>194.08</c:v>
                </c:pt>
                <c:pt idx="4483">
                  <c:v>282.75</c:v>
                </c:pt>
                <c:pt idx="4484">
                  <c:v>261.88</c:v>
                </c:pt>
                <c:pt idx="4485">
                  <c:v>297.07</c:v>
                </c:pt>
                <c:pt idx="4486">
                  <c:v>311.73</c:v>
                </c:pt>
                <c:pt idx="4487">
                  <c:v>441.17</c:v>
                </c:pt>
                <c:pt idx="4488">
                  <c:v>159.13999999999999</c:v>
                </c:pt>
                <c:pt idx="4489">
                  <c:v>186.48</c:v>
                </c:pt>
                <c:pt idx="4490">
                  <c:v>251.79</c:v>
                </c:pt>
                <c:pt idx="4491">
                  <c:v>193.31</c:v>
                </c:pt>
                <c:pt idx="4492">
                  <c:v>164.71</c:v>
                </c:pt>
                <c:pt idx="4493">
                  <c:v>220.75</c:v>
                </c:pt>
                <c:pt idx="4494">
                  <c:v>216.53</c:v>
                </c:pt>
                <c:pt idx="4495">
                  <c:v>267</c:v>
                </c:pt>
                <c:pt idx="4496">
                  <c:v>183</c:v>
                </c:pt>
                <c:pt idx="4497">
                  <c:v>337.97</c:v>
                </c:pt>
                <c:pt idx="4498">
                  <c:v>385.83</c:v>
                </c:pt>
                <c:pt idx="4499">
                  <c:v>80</c:v>
                </c:pt>
                <c:pt idx="4500">
                  <c:v>175.82</c:v>
                </c:pt>
                <c:pt idx="4501">
                  <c:v>322.75</c:v>
                </c:pt>
                <c:pt idx="4502">
                  <c:v>108.45</c:v>
                </c:pt>
                <c:pt idx="4503">
                  <c:v>179.96</c:v>
                </c:pt>
                <c:pt idx="4504">
                  <c:v>143.54</c:v>
                </c:pt>
                <c:pt idx="4505">
                  <c:v>285.83999999999997</c:v>
                </c:pt>
                <c:pt idx="4506">
                  <c:v>216.7</c:v>
                </c:pt>
                <c:pt idx="4507">
                  <c:v>170.91</c:v>
                </c:pt>
                <c:pt idx="4508">
                  <c:v>125.49</c:v>
                </c:pt>
                <c:pt idx="4509">
                  <c:v>276.27</c:v>
                </c:pt>
                <c:pt idx="4510">
                  <c:v>180.39</c:v>
                </c:pt>
                <c:pt idx="4511">
                  <c:v>262.89</c:v>
                </c:pt>
                <c:pt idx="4512">
                  <c:v>256.44</c:v>
                </c:pt>
                <c:pt idx="4513">
                  <c:v>206.95</c:v>
                </c:pt>
                <c:pt idx="4514">
                  <c:v>263.39999999999998</c:v>
                </c:pt>
                <c:pt idx="4515">
                  <c:v>299.33</c:v>
                </c:pt>
                <c:pt idx="4516">
                  <c:v>276.07</c:v>
                </c:pt>
                <c:pt idx="4517">
                  <c:v>175.82</c:v>
                </c:pt>
                <c:pt idx="4518">
                  <c:v>269.69</c:v>
                </c:pt>
                <c:pt idx="4519">
                  <c:v>270.41000000000003</c:v>
                </c:pt>
                <c:pt idx="4520">
                  <c:v>257.61</c:v>
                </c:pt>
                <c:pt idx="4521">
                  <c:v>168.83</c:v>
                </c:pt>
                <c:pt idx="4522">
                  <c:v>236.46</c:v>
                </c:pt>
                <c:pt idx="4523">
                  <c:v>175.43</c:v>
                </c:pt>
                <c:pt idx="4524">
                  <c:v>255.83</c:v>
                </c:pt>
                <c:pt idx="4525">
                  <c:v>292.81</c:v>
                </c:pt>
                <c:pt idx="4526">
                  <c:v>257.31</c:v>
                </c:pt>
                <c:pt idx="4527">
                  <c:v>239.76</c:v>
                </c:pt>
                <c:pt idx="4528">
                  <c:v>189.69</c:v>
                </c:pt>
                <c:pt idx="4529">
                  <c:v>419.92</c:v>
                </c:pt>
                <c:pt idx="4530">
                  <c:v>166.7</c:v>
                </c:pt>
                <c:pt idx="4531">
                  <c:v>156.11000000000001</c:v>
                </c:pt>
                <c:pt idx="4532">
                  <c:v>69.98</c:v>
                </c:pt>
                <c:pt idx="4533">
                  <c:v>233.84</c:v>
                </c:pt>
                <c:pt idx="4534">
                  <c:v>204.98</c:v>
                </c:pt>
                <c:pt idx="4535">
                  <c:v>144.52000000000001</c:v>
                </c:pt>
                <c:pt idx="4536">
                  <c:v>241.58</c:v>
                </c:pt>
                <c:pt idx="4537">
                  <c:v>206.16</c:v>
                </c:pt>
                <c:pt idx="4538">
                  <c:v>268.58999999999997</c:v>
                </c:pt>
                <c:pt idx="4539">
                  <c:v>238.5</c:v>
                </c:pt>
                <c:pt idx="4540">
                  <c:v>192.25</c:v>
                </c:pt>
                <c:pt idx="4541">
                  <c:v>208.26</c:v>
                </c:pt>
                <c:pt idx="4542">
                  <c:v>110.31</c:v>
                </c:pt>
                <c:pt idx="4543">
                  <c:v>169.59</c:v>
                </c:pt>
                <c:pt idx="4544">
                  <c:v>263.11</c:v>
                </c:pt>
                <c:pt idx="4545">
                  <c:v>308.55</c:v>
                </c:pt>
                <c:pt idx="4546">
                  <c:v>300.8</c:v>
                </c:pt>
                <c:pt idx="4547">
                  <c:v>326.69</c:v>
                </c:pt>
                <c:pt idx="4548">
                  <c:v>288.64999999999998</c:v>
                </c:pt>
                <c:pt idx="4549">
                  <c:v>398.69</c:v>
                </c:pt>
                <c:pt idx="4550">
                  <c:v>202.76</c:v>
                </c:pt>
                <c:pt idx="4551">
                  <c:v>196.19</c:v>
                </c:pt>
                <c:pt idx="4552">
                  <c:v>269.7</c:v>
                </c:pt>
                <c:pt idx="4553">
                  <c:v>268.10000000000002</c:v>
                </c:pt>
                <c:pt idx="4554">
                  <c:v>193.49</c:v>
                </c:pt>
                <c:pt idx="4555">
                  <c:v>291.23</c:v>
                </c:pt>
                <c:pt idx="4556">
                  <c:v>423.85</c:v>
                </c:pt>
                <c:pt idx="4557">
                  <c:v>178.42</c:v>
                </c:pt>
                <c:pt idx="4558">
                  <c:v>324.47000000000003</c:v>
                </c:pt>
                <c:pt idx="4559">
                  <c:v>239.15</c:v>
                </c:pt>
                <c:pt idx="4560">
                  <c:v>238.87</c:v>
                </c:pt>
                <c:pt idx="4561">
                  <c:v>211.75</c:v>
                </c:pt>
                <c:pt idx="4562">
                  <c:v>184.96</c:v>
                </c:pt>
                <c:pt idx="4563">
                  <c:v>237.77</c:v>
                </c:pt>
                <c:pt idx="4564">
                  <c:v>313.17</c:v>
                </c:pt>
                <c:pt idx="4565">
                  <c:v>248.95</c:v>
                </c:pt>
                <c:pt idx="4566">
                  <c:v>454.68</c:v>
                </c:pt>
                <c:pt idx="4567">
                  <c:v>293.52</c:v>
                </c:pt>
                <c:pt idx="4568">
                  <c:v>413.64</c:v>
                </c:pt>
                <c:pt idx="4569">
                  <c:v>210.53</c:v>
                </c:pt>
                <c:pt idx="4570">
                  <c:v>288.52999999999997</c:v>
                </c:pt>
                <c:pt idx="4571">
                  <c:v>169.31</c:v>
                </c:pt>
                <c:pt idx="4572">
                  <c:v>170.62</c:v>
                </c:pt>
                <c:pt idx="4573">
                  <c:v>302.42</c:v>
                </c:pt>
                <c:pt idx="4574">
                  <c:v>294.62</c:v>
                </c:pt>
                <c:pt idx="4575">
                  <c:v>251.57</c:v>
                </c:pt>
                <c:pt idx="4576">
                  <c:v>287.54000000000002</c:v>
                </c:pt>
                <c:pt idx="4577">
                  <c:v>346.88</c:v>
                </c:pt>
                <c:pt idx="4578">
                  <c:v>250.07</c:v>
                </c:pt>
                <c:pt idx="4579">
                  <c:v>256.58999999999997</c:v>
                </c:pt>
                <c:pt idx="4580">
                  <c:v>116.56</c:v>
                </c:pt>
                <c:pt idx="4581">
                  <c:v>313.35000000000002</c:v>
                </c:pt>
                <c:pt idx="4582">
                  <c:v>265.29000000000002</c:v>
                </c:pt>
                <c:pt idx="4583">
                  <c:v>248.6</c:v>
                </c:pt>
                <c:pt idx="4584">
                  <c:v>174.62</c:v>
                </c:pt>
                <c:pt idx="4585">
                  <c:v>157.44</c:v>
                </c:pt>
                <c:pt idx="4586">
                  <c:v>141.02000000000001</c:v>
                </c:pt>
                <c:pt idx="4587">
                  <c:v>246.79</c:v>
                </c:pt>
                <c:pt idx="4588">
                  <c:v>185.88</c:v>
                </c:pt>
                <c:pt idx="4589">
                  <c:v>130.55000000000001</c:v>
                </c:pt>
                <c:pt idx="4590">
                  <c:v>174.87</c:v>
                </c:pt>
                <c:pt idx="4591">
                  <c:v>155.22</c:v>
                </c:pt>
                <c:pt idx="4592">
                  <c:v>118.4</c:v>
                </c:pt>
                <c:pt idx="4593">
                  <c:v>259.93</c:v>
                </c:pt>
                <c:pt idx="4594">
                  <c:v>157.27000000000001</c:v>
                </c:pt>
                <c:pt idx="4595">
                  <c:v>134.31</c:v>
                </c:pt>
                <c:pt idx="4596">
                  <c:v>170.92</c:v>
                </c:pt>
                <c:pt idx="4597">
                  <c:v>180.56</c:v>
                </c:pt>
                <c:pt idx="4598">
                  <c:v>117</c:v>
                </c:pt>
                <c:pt idx="4599">
                  <c:v>234.99</c:v>
                </c:pt>
                <c:pt idx="4600">
                  <c:v>221.2</c:v>
                </c:pt>
                <c:pt idx="4601">
                  <c:v>226.66</c:v>
                </c:pt>
                <c:pt idx="4602">
                  <c:v>249.86</c:v>
                </c:pt>
                <c:pt idx="4603">
                  <c:v>209.6</c:v>
                </c:pt>
                <c:pt idx="4604">
                  <c:v>141.87</c:v>
                </c:pt>
                <c:pt idx="4605">
                  <c:v>302</c:v>
                </c:pt>
                <c:pt idx="4606">
                  <c:v>162.53</c:v>
                </c:pt>
                <c:pt idx="4607">
                  <c:v>118.33</c:v>
                </c:pt>
                <c:pt idx="4608">
                  <c:v>389.04</c:v>
                </c:pt>
                <c:pt idx="4609">
                  <c:v>199.59</c:v>
                </c:pt>
                <c:pt idx="4610">
                  <c:v>295.27999999999997</c:v>
                </c:pt>
                <c:pt idx="4611">
                  <c:v>124.88</c:v>
                </c:pt>
                <c:pt idx="4612">
                  <c:v>211.38</c:v>
                </c:pt>
                <c:pt idx="4613">
                  <c:v>243.4</c:v>
                </c:pt>
                <c:pt idx="4614">
                  <c:v>292.01</c:v>
                </c:pt>
                <c:pt idx="4615">
                  <c:v>134.05000000000001</c:v>
                </c:pt>
                <c:pt idx="4616">
                  <c:v>215</c:v>
                </c:pt>
                <c:pt idx="4617">
                  <c:v>118.96</c:v>
                </c:pt>
                <c:pt idx="4618">
                  <c:v>74.849999999999994</c:v>
                </c:pt>
                <c:pt idx="4619">
                  <c:v>117.91</c:v>
                </c:pt>
                <c:pt idx="4620">
                  <c:v>303.52999999999997</c:v>
                </c:pt>
                <c:pt idx="4621">
                  <c:v>316.74</c:v>
                </c:pt>
                <c:pt idx="4622">
                  <c:v>234.38</c:v>
                </c:pt>
                <c:pt idx="4623">
                  <c:v>302.14</c:v>
                </c:pt>
                <c:pt idx="4624">
                  <c:v>206.37</c:v>
                </c:pt>
                <c:pt idx="4625">
                  <c:v>204.67</c:v>
                </c:pt>
                <c:pt idx="4626">
                  <c:v>266.70999999999998</c:v>
                </c:pt>
                <c:pt idx="4627">
                  <c:v>287.3</c:v>
                </c:pt>
                <c:pt idx="4628">
                  <c:v>264.49</c:v>
                </c:pt>
                <c:pt idx="4629">
                  <c:v>160.18</c:v>
                </c:pt>
                <c:pt idx="4630">
                  <c:v>164</c:v>
                </c:pt>
                <c:pt idx="4631">
                  <c:v>172.8</c:v>
                </c:pt>
                <c:pt idx="4632">
                  <c:v>231.67</c:v>
                </c:pt>
                <c:pt idx="4633">
                  <c:v>170.77</c:v>
                </c:pt>
                <c:pt idx="4634">
                  <c:v>362.39</c:v>
                </c:pt>
                <c:pt idx="4635">
                  <c:v>333.15</c:v>
                </c:pt>
                <c:pt idx="4636">
                  <c:v>196.82</c:v>
                </c:pt>
                <c:pt idx="4637">
                  <c:v>273.47000000000003</c:v>
                </c:pt>
                <c:pt idx="4638">
                  <c:v>310.83999999999997</c:v>
                </c:pt>
                <c:pt idx="4639">
                  <c:v>118.28</c:v>
                </c:pt>
                <c:pt idx="4640">
                  <c:v>154.1</c:v>
                </c:pt>
                <c:pt idx="4641">
                  <c:v>132.46</c:v>
                </c:pt>
                <c:pt idx="4642">
                  <c:v>194.65</c:v>
                </c:pt>
                <c:pt idx="4643">
                  <c:v>297.27</c:v>
                </c:pt>
                <c:pt idx="4644">
                  <c:v>300.54000000000002</c:v>
                </c:pt>
                <c:pt idx="4645">
                  <c:v>197.79</c:v>
                </c:pt>
                <c:pt idx="4646">
                  <c:v>181.38</c:v>
                </c:pt>
                <c:pt idx="4647">
                  <c:v>220.92</c:v>
                </c:pt>
                <c:pt idx="4648">
                  <c:v>281.77</c:v>
                </c:pt>
                <c:pt idx="4649">
                  <c:v>231.07</c:v>
                </c:pt>
                <c:pt idx="4650">
                  <c:v>178.35</c:v>
                </c:pt>
                <c:pt idx="4651">
                  <c:v>224.47</c:v>
                </c:pt>
                <c:pt idx="4652">
                  <c:v>255.06</c:v>
                </c:pt>
                <c:pt idx="4653">
                  <c:v>261.54000000000002</c:v>
                </c:pt>
                <c:pt idx="4654">
                  <c:v>222.76</c:v>
                </c:pt>
                <c:pt idx="4655">
                  <c:v>221.41</c:v>
                </c:pt>
                <c:pt idx="4656">
                  <c:v>357.26</c:v>
                </c:pt>
                <c:pt idx="4657">
                  <c:v>82.78</c:v>
                </c:pt>
                <c:pt idx="4658">
                  <c:v>123.32</c:v>
                </c:pt>
                <c:pt idx="4659">
                  <c:v>67.06</c:v>
                </c:pt>
                <c:pt idx="4660">
                  <c:v>235.51</c:v>
                </c:pt>
                <c:pt idx="4661">
                  <c:v>282.63</c:v>
                </c:pt>
                <c:pt idx="4662">
                  <c:v>344.36</c:v>
                </c:pt>
                <c:pt idx="4663">
                  <c:v>170.63</c:v>
                </c:pt>
                <c:pt idx="4664">
                  <c:v>319.77999999999997</c:v>
                </c:pt>
                <c:pt idx="4665">
                  <c:v>250.25</c:v>
                </c:pt>
                <c:pt idx="4666">
                  <c:v>391.41</c:v>
                </c:pt>
                <c:pt idx="4667">
                  <c:v>143.87</c:v>
                </c:pt>
                <c:pt idx="4668">
                  <c:v>126.76</c:v>
                </c:pt>
                <c:pt idx="4669">
                  <c:v>171.98</c:v>
                </c:pt>
                <c:pt idx="4670">
                  <c:v>216.16</c:v>
                </c:pt>
                <c:pt idx="4671">
                  <c:v>170.76</c:v>
                </c:pt>
                <c:pt idx="4672">
                  <c:v>241.58</c:v>
                </c:pt>
                <c:pt idx="4673">
                  <c:v>223.13</c:v>
                </c:pt>
                <c:pt idx="4674">
                  <c:v>181.68</c:v>
                </c:pt>
                <c:pt idx="4675">
                  <c:v>141.22</c:v>
                </c:pt>
                <c:pt idx="4676">
                  <c:v>230.84</c:v>
                </c:pt>
                <c:pt idx="4677">
                  <c:v>230.07</c:v>
                </c:pt>
                <c:pt idx="4678">
                  <c:v>304.27999999999997</c:v>
                </c:pt>
                <c:pt idx="4679">
                  <c:v>267.39999999999998</c:v>
                </c:pt>
                <c:pt idx="4680">
                  <c:v>133.33000000000001</c:v>
                </c:pt>
                <c:pt idx="4681">
                  <c:v>128.75</c:v>
                </c:pt>
                <c:pt idx="4682">
                  <c:v>191.08</c:v>
                </c:pt>
                <c:pt idx="4683">
                  <c:v>152.22999999999999</c:v>
                </c:pt>
                <c:pt idx="4684">
                  <c:v>280.60000000000002</c:v>
                </c:pt>
                <c:pt idx="4685">
                  <c:v>394.92</c:v>
                </c:pt>
                <c:pt idx="4686">
                  <c:v>296.76</c:v>
                </c:pt>
                <c:pt idx="4687">
                  <c:v>370.2</c:v>
                </c:pt>
                <c:pt idx="4688">
                  <c:v>200.99</c:v>
                </c:pt>
                <c:pt idx="4689">
                  <c:v>169.89</c:v>
                </c:pt>
                <c:pt idx="4690">
                  <c:v>230.04</c:v>
                </c:pt>
                <c:pt idx="4691">
                  <c:v>172.72</c:v>
                </c:pt>
                <c:pt idx="4692">
                  <c:v>227.26</c:v>
                </c:pt>
                <c:pt idx="4693">
                  <c:v>116.32</c:v>
                </c:pt>
                <c:pt idx="4694">
                  <c:v>150.33000000000001</c:v>
                </c:pt>
                <c:pt idx="4695">
                  <c:v>246.65</c:v>
                </c:pt>
                <c:pt idx="4696">
                  <c:v>185.38</c:v>
                </c:pt>
                <c:pt idx="4697">
                  <c:v>270.5</c:v>
                </c:pt>
                <c:pt idx="4698">
                  <c:v>305.87</c:v>
                </c:pt>
                <c:pt idx="4699">
                  <c:v>507.93</c:v>
                </c:pt>
                <c:pt idx="4700">
                  <c:v>208.52</c:v>
                </c:pt>
                <c:pt idx="4701">
                  <c:v>325.41000000000003</c:v>
                </c:pt>
                <c:pt idx="4702">
                  <c:v>308.48</c:v>
                </c:pt>
                <c:pt idx="4703">
                  <c:v>176.38</c:v>
                </c:pt>
                <c:pt idx="4704">
                  <c:v>451.2</c:v>
                </c:pt>
                <c:pt idx="4705">
                  <c:v>225.5</c:v>
                </c:pt>
                <c:pt idx="4706">
                  <c:v>156.09</c:v>
                </c:pt>
                <c:pt idx="4707">
                  <c:v>170.84</c:v>
                </c:pt>
                <c:pt idx="4708">
                  <c:v>101.88</c:v>
                </c:pt>
                <c:pt idx="4709">
                  <c:v>131.13</c:v>
                </c:pt>
                <c:pt idx="4710">
                  <c:v>156.61000000000001</c:v>
                </c:pt>
                <c:pt idx="4711">
                  <c:v>336.97</c:v>
                </c:pt>
                <c:pt idx="4712">
                  <c:v>248</c:v>
                </c:pt>
                <c:pt idx="4713">
                  <c:v>339.32</c:v>
                </c:pt>
                <c:pt idx="4714">
                  <c:v>360.21</c:v>
                </c:pt>
                <c:pt idx="4715">
                  <c:v>361.76</c:v>
                </c:pt>
                <c:pt idx="4716">
                  <c:v>227.99</c:v>
                </c:pt>
                <c:pt idx="4717">
                  <c:v>211.94</c:v>
                </c:pt>
                <c:pt idx="4718">
                  <c:v>311.39</c:v>
                </c:pt>
                <c:pt idx="4719">
                  <c:v>171.01</c:v>
                </c:pt>
                <c:pt idx="4720">
                  <c:v>166.21</c:v>
                </c:pt>
                <c:pt idx="4721">
                  <c:v>155.61000000000001</c:v>
                </c:pt>
                <c:pt idx="4722">
                  <c:v>199.21</c:v>
                </c:pt>
                <c:pt idx="4723">
                  <c:v>169.51</c:v>
                </c:pt>
                <c:pt idx="4724">
                  <c:v>133.36000000000001</c:v>
                </c:pt>
                <c:pt idx="4725">
                  <c:v>222.73</c:v>
                </c:pt>
                <c:pt idx="4726">
                  <c:v>164.91</c:v>
                </c:pt>
                <c:pt idx="4727">
                  <c:v>149.33000000000001</c:v>
                </c:pt>
                <c:pt idx="4728">
                  <c:v>130.05000000000001</c:v>
                </c:pt>
                <c:pt idx="4729">
                  <c:v>142.65</c:v>
                </c:pt>
                <c:pt idx="4730">
                  <c:v>122.16</c:v>
                </c:pt>
                <c:pt idx="4731">
                  <c:v>237.86</c:v>
                </c:pt>
                <c:pt idx="4732">
                  <c:v>177.38</c:v>
                </c:pt>
                <c:pt idx="4733">
                  <c:v>215.11</c:v>
                </c:pt>
                <c:pt idx="4734">
                  <c:v>214.31</c:v>
                </c:pt>
                <c:pt idx="4735">
                  <c:v>131.31</c:v>
                </c:pt>
                <c:pt idx="4736">
                  <c:v>105.58</c:v>
                </c:pt>
                <c:pt idx="4737">
                  <c:v>135.05000000000001</c:v>
                </c:pt>
                <c:pt idx="4738">
                  <c:v>256.89</c:v>
                </c:pt>
                <c:pt idx="4739">
                  <c:v>197.93</c:v>
                </c:pt>
                <c:pt idx="4740">
                  <c:v>219.79</c:v>
                </c:pt>
                <c:pt idx="4741">
                  <c:v>289.58999999999997</c:v>
                </c:pt>
                <c:pt idx="4742">
                  <c:v>225.73</c:v>
                </c:pt>
                <c:pt idx="4743">
                  <c:v>92.68</c:v>
                </c:pt>
                <c:pt idx="4744">
                  <c:v>103.5</c:v>
                </c:pt>
                <c:pt idx="4745">
                  <c:v>276.37</c:v>
                </c:pt>
                <c:pt idx="4746">
                  <c:v>577.57000000000005</c:v>
                </c:pt>
                <c:pt idx="4747">
                  <c:v>243.24</c:v>
                </c:pt>
                <c:pt idx="4748">
                  <c:v>139.41999999999999</c:v>
                </c:pt>
                <c:pt idx="4749">
                  <c:v>156.80000000000001</c:v>
                </c:pt>
                <c:pt idx="4750">
                  <c:v>180.69</c:v>
                </c:pt>
                <c:pt idx="4751">
                  <c:v>221.82</c:v>
                </c:pt>
                <c:pt idx="4752">
                  <c:v>182.32</c:v>
                </c:pt>
                <c:pt idx="4753">
                  <c:v>231.27</c:v>
                </c:pt>
                <c:pt idx="4754">
                  <c:v>194.76</c:v>
                </c:pt>
                <c:pt idx="4755">
                  <c:v>263.83999999999997</c:v>
                </c:pt>
                <c:pt idx="4756">
                  <c:v>265.47000000000003</c:v>
                </c:pt>
                <c:pt idx="4757">
                  <c:v>178.62</c:v>
                </c:pt>
                <c:pt idx="4758">
                  <c:v>239.33</c:v>
                </c:pt>
                <c:pt idx="4759">
                  <c:v>334.93</c:v>
                </c:pt>
                <c:pt idx="4760">
                  <c:v>342.29</c:v>
                </c:pt>
                <c:pt idx="4761">
                  <c:v>348.29</c:v>
                </c:pt>
                <c:pt idx="4762">
                  <c:v>169.61</c:v>
                </c:pt>
                <c:pt idx="4763">
                  <c:v>110</c:v>
                </c:pt>
                <c:pt idx="4764">
                  <c:v>163.91</c:v>
                </c:pt>
                <c:pt idx="4765">
                  <c:v>205.01</c:v>
                </c:pt>
                <c:pt idx="4766">
                  <c:v>215.91</c:v>
                </c:pt>
                <c:pt idx="4767">
                  <c:v>239.09</c:v>
                </c:pt>
                <c:pt idx="4768">
                  <c:v>315.01</c:v>
                </c:pt>
                <c:pt idx="4769">
                  <c:v>140.25</c:v>
                </c:pt>
                <c:pt idx="4770">
                  <c:v>193.05</c:v>
                </c:pt>
                <c:pt idx="4771">
                  <c:v>191.11</c:v>
                </c:pt>
                <c:pt idx="4772">
                  <c:v>259.76</c:v>
                </c:pt>
                <c:pt idx="4773">
                  <c:v>138.06</c:v>
                </c:pt>
                <c:pt idx="4774">
                  <c:v>629.51</c:v>
                </c:pt>
                <c:pt idx="4775">
                  <c:v>146.77000000000001</c:v>
                </c:pt>
                <c:pt idx="4776">
                  <c:v>236.51</c:v>
                </c:pt>
                <c:pt idx="4777">
                  <c:v>203.12</c:v>
                </c:pt>
                <c:pt idx="4778">
                  <c:v>205.76</c:v>
                </c:pt>
                <c:pt idx="4779">
                  <c:v>250.63</c:v>
                </c:pt>
                <c:pt idx="4780">
                  <c:v>128.51</c:v>
                </c:pt>
                <c:pt idx="4781">
                  <c:v>178.83</c:v>
                </c:pt>
                <c:pt idx="4782">
                  <c:v>194.05</c:v>
                </c:pt>
                <c:pt idx="4783">
                  <c:v>219.17</c:v>
                </c:pt>
                <c:pt idx="4784">
                  <c:v>150.19999999999999</c:v>
                </c:pt>
                <c:pt idx="4785">
                  <c:v>123.5</c:v>
                </c:pt>
                <c:pt idx="4786">
                  <c:v>361.17</c:v>
                </c:pt>
                <c:pt idx="4787">
                  <c:v>226.46</c:v>
                </c:pt>
                <c:pt idx="4788">
                  <c:v>213.34</c:v>
                </c:pt>
                <c:pt idx="4789">
                  <c:v>186.4</c:v>
                </c:pt>
                <c:pt idx="4790">
                  <c:v>194.82</c:v>
                </c:pt>
                <c:pt idx="4791">
                  <c:v>263.08</c:v>
                </c:pt>
                <c:pt idx="4792">
                  <c:v>213.5</c:v>
                </c:pt>
                <c:pt idx="4793">
                  <c:v>240.85</c:v>
                </c:pt>
                <c:pt idx="4794">
                  <c:v>297.5</c:v>
                </c:pt>
                <c:pt idx="4795">
                  <c:v>259.52999999999997</c:v>
                </c:pt>
                <c:pt idx="4796">
                  <c:v>146.35</c:v>
                </c:pt>
                <c:pt idx="4797">
                  <c:v>261.29000000000002</c:v>
                </c:pt>
                <c:pt idx="4798">
                  <c:v>255.68</c:v>
                </c:pt>
                <c:pt idx="4799">
                  <c:v>250.71</c:v>
                </c:pt>
                <c:pt idx="4800">
                  <c:v>278.58999999999997</c:v>
                </c:pt>
                <c:pt idx="4801">
                  <c:v>387.29</c:v>
                </c:pt>
                <c:pt idx="4802">
                  <c:v>460.9</c:v>
                </c:pt>
                <c:pt idx="4803">
                  <c:v>413.27</c:v>
                </c:pt>
                <c:pt idx="4804">
                  <c:v>202.76</c:v>
                </c:pt>
                <c:pt idx="4805">
                  <c:v>150.75</c:v>
                </c:pt>
                <c:pt idx="4806">
                  <c:v>293.54000000000002</c:v>
                </c:pt>
                <c:pt idx="4807">
                  <c:v>168.09</c:v>
                </c:pt>
                <c:pt idx="4808">
                  <c:v>181.78</c:v>
                </c:pt>
                <c:pt idx="4809">
                  <c:v>284.27999999999997</c:v>
                </c:pt>
                <c:pt idx="4810">
                  <c:v>191.08</c:v>
                </c:pt>
                <c:pt idx="4811">
                  <c:v>278.37</c:v>
                </c:pt>
                <c:pt idx="4812">
                  <c:v>288.45</c:v>
                </c:pt>
                <c:pt idx="4813">
                  <c:v>201.71</c:v>
                </c:pt>
                <c:pt idx="4814">
                  <c:v>249.13</c:v>
                </c:pt>
                <c:pt idx="4815">
                  <c:v>184.39</c:v>
                </c:pt>
                <c:pt idx="4816">
                  <c:v>232.87</c:v>
                </c:pt>
                <c:pt idx="4817">
                  <c:v>129.85</c:v>
                </c:pt>
                <c:pt idx="4818">
                  <c:v>253.07</c:v>
                </c:pt>
                <c:pt idx="4819">
                  <c:v>609.23</c:v>
                </c:pt>
                <c:pt idx="4820">
                  <c:v>267.58</c:v>
                </c:pt>
                <c:pt idx="4821">
                  <c:v>452.66</c:v>
                </c:pt>
                <c:pt idx="4822">
                  <c:v>147.41999999999999</c:v>
                </c:pt>
                <c:pt idx="4823">
                  <c:v>196.55</c:v>
                </c:pt>
                <c:pt idx="4824">
                  <c:v>209.65</c:v>
                </c:pt>
                <c:pt idx="4825">
                  <c:v>307.83999999999997</c:v>
                </c:pt>
                <c:pt idx="4826">
                  <c:v>247.36</c:v>
                </c:pt>
                <c:pt idx="4827">
                  <c:v>228.56</c:v>
                </c:pt>
                <c:pt idx="4828">
                  <c:v>285.51</c:v>
                </c:pt>
                <c:pt idx="4829">
                  <c:v>194.69</c:v>
                </c:pt>
                <c:pt idx="4830">
                  <c:v>195.64</c:v>
                </c:pt>
                <c:pt idx="4831">
                  <c:v>292.29000000000002</c:v>
                </c:pt>
                <c:pt idx="4832">
                  <c:v>259.44</c:v>
                </c:pt>
                <c:pt idx="4833">
                  <c:v>214.48</c:v>
                </c:pt>
                <c:pt idx="4834">
                  <c:v>106.34</c:v>
                </c:pt>
                <c:pt idx="4835">
                  <c:v>251.99</c:v>
                </c:pt>
                <c:pt idx="4836">
                  <c:v>155.13</c:v>
                </c:pt>
                <c:pt idx="4837">
                  <c:v>468.15</c:v>
                </c:pt>
                <c:pt idx="4838">
                  <c:v>232.17</c:v>
                </c:pt>
                <c:pt idx="4839">
                  <c:v>165.68</c:v>
                </c:pt>
                <c:pt idx="4840">
                  <c:v>190.21</c:v>
                </c:pt>
                <c:pt idx="4841">
                  <c:v>320.94</c:v>
                </c:pt>
                <c:pt idx="4842">
                  <c:v>143.27000000000001</c:v>
                </c:pt>
                <c:pt idx="4843">
                  <c:v>249.7</c:v>
                </c:pt>
                <c:pt idx="4844">
                  <c:v>206.01</c:v>
                </c:pt>
                <c:pt idx="4845">
                  <c:v>131.93</c:v>
                </c:pt>
                <c:pt idx="4846">
                  <c:v>159.57</c:v>
                </c:pt>
                <c:pt idx="4847">
                  <c:v>257.22000000000003</c:v>
                </c:pt>
                <c:pt idx="4848">
                  <c:v>198.76</c:v>
                </c:pt>
                <c:pt idx="4849">
                  <c:v>193.89</c:v>
                </c:pt>
                <c:pt idx="4850">
                  <c:v>148.91</c:v>
                </c:pt>
                <c:pt idx="4851">
                  <c:v>424.6</c:v>
                </c:pt>
                <c:pt idx="4852">
                  <c:v>312.18</c:v>
                </c:pt>
                <c:pt idx="4853">
                  <c:v>262.44</c:v>
                </c:pt>
                <c:pt idx="4854">
                  <c:v>418.83</c:v>
                </c:pt>
                <c:pt idx="4855">
                  <c:v>119.37</c:v>
                </c:pt>
                <c:pt idx="4856">
                  <c:v>298.81</c:v>
                </c:pt>
                <c:pt idx="4857">
                  <c:v>157.01</c:v>
                </c:pt>
                <c:pt idx="4858">
                  <c:v>244.72</c:v>
                </c:pt>
                <c:pt idx="4859">
                  <c:v>186.32</c:v>
                </c:pt>
                <c:pt idx="4860">
                  <c:v>354.05</c:v>
                </c:pt>
                <c:pt idx="4861">
                  <c:v>216.25</c:v>
                </c:pt>
                <c:pt idx="4862">
                  <c:v>241.36</c:v>
                </c:pt>
                <c:pt idx="4863">
                  <c:v>239.64</c:v>
                </c:pt>
                <c:pt idx="4864">
                  <c:v>229.52</c:v>
                </c:pt>
                <c:pt idx="4865">
                  <c:v>299.76</c:v>
                </c:pt>
                <c:pt idx="4866">
                  <c:v>332.68</c:v>
                </c:pt>
                <c:pt idx="4867">
                  <c:v>152.44999999999999</c:v>
                </c:pt>
                <c:pt idx="4868">
                  <c:v>554.65</c:v>
                </c:pt>
                <c:pt idx="4869">
                  <c:v>226.25</c:v>
                </c:pt>
                <c:pt idx="4870">
                  <c:v>262.99</c:v>
                </c:pt>
                <c:pt idx="4871">
                  <c:v>144.41999999999999</c:v>
                </c:pt>
                <c:pt idx="4872">
                  <c:v>148.96</c:v>
                </c:pt>
                <c:pt idx="4873">
                  <c:v>175.05</c:v>
                </c:pt>
                <c:pt idx="4874">
                  <c:v>202.65</c:v>
                </c:pt>
                <c:pt idx="4875">
                  <c:v>109.03</c:v>
                </c:pt>
                <c:pt idx="4876">
                  <c:v>286.95999999999998</c:v>
                </c:pt>
                <c:pt idx="4877">
                  <c:v>267.60000000000002</c:v>
                </c:pt>
                <c:pt idx="4878">
                  <c:v>97.99</c:v>
                </c:pt>
                <c:pt idx="4879">
                  <c:v>369.03</c:v>
                </c:pt>
                <c:pt idx="4880">
                  <c:v>85.68</c:v>
                </c:pt>
                <c:pt idx="4881">
                  <c:v>300.41000000000003</c:v>
                </c:pt>
                <c:pt idx="4882">
                  <c:v>310.94</c:v>
                </c:pt>
                <c:pt idx="4883">
                  <c:v>321.7</c:v>
                </c:pt>
                <c:pt idx="4884">
                  <c:v>332.31</c:v>
                </c:pt>
                <c:pt idx="4885">
                  <c:v>286.48</c:v>
                </c:pt>
                <c:pt idx="4886">
                  <c:v>250.77</c:v>
                </c:pt>
                <c:pt idx="4887">
                  <c:v>308.02</c:v>
                </c:pt>
                <c:pt idx="4888">
                  <c:v>325.64</c:v>
                </c:pt>
                <c:pt idx="4889">
                  <c:v>235.77</c:v>
                </c:pt>
                <c:pt idx="4890">
                  <c:v>282.04000000000002</c:v>
                </c:pt>
                <c:pt idx="4891">
                  <c:v>273.62</c:v>
                </c:pt>
                <c:pt idx="4892">
                  <c:v>183.25</c:v>
                </c:pt>
                <c:pt idx="4893">
                  <c:v>362.51</c:v>
                </c:pt>
                <c:pt idx="4894">
                  <c:v>265.18</c:v>
                </c:pt>
                <c:pt idx="4895">
                  <c:v>212.67</c:v>
                </c:pt>
                <c:pt idx="4896">
                  <c:v>266.87</c:v>
                </c:pt>
                <c:pt idx="4897">
                  <c:v>159.86000000000001</c:v>
                </c:pt>
                <c:pt idx="4898">
                  <c:v>106.83</c:v>
                </c:pt>
                <c:pt idx="4899">
                  <c:v>307.48</c:v>
                </c:pt>
                <c:pt idx="4900">
                  <c:v>401.51</c:v>
                </c:pt>
                <c:pt idx="4901">
                  <c:v>184.32</c:v>
                </c:pt>
                <c:pt idx="4902">
                  <c:v>345.1</c:v>
                </c:pt>
                <c:pt idx="4903">
                  <c:v>167.76</c:v>
                </c:pt>
                <c:pt idx="4904">
                  <c:v>183.79</c:v>
                </c:pt>
                <c:pt idx="4905">
                  <c:v>255</c:v>
                </c:pt>
                <c:pt idx="4906">
                  <c:v>284.14</c:v>
                </c:pt>
                <c:pt idx="4907">
                  <c:v>172.03</c:v>
                </c:pt>
                <c:pt idx="4908">
                  <c:v>197.96</c:v>
                </c:pt>
                <c:pt idx="4909">
                  <c:v>104.5</c:v>
                </c:pt>
                <c:pt idx="4910">
                  <c:v>216.46</c:v>
                </c:pt>
                <c:pt idx="4911">
                  <c:v>319.27</c:v>
                </c:pt>
                <c:pt idx="4912">
                  <c:v>141.27000000000001</c:v>
                </c:pt>
                <c:pt idx="4913">
                  <c:v>117.11</c:v>
                </c:pt>
                <c:pt idx="4914">
                  <c:v>88.28</c:v>
                </c:pt>
                <c:pt idx="4915">
                  <c:v>177.36</c:v>
                </c:pt>
                <c:pt idx="4916">
                  <c:v>182.77</c:v>
                </c:pt>
                <c:pt idx="4917">
                  <c:v>472.02</c:v>
                </c:pt>
                <c:pt idx="4918">
                  <c:v>383.17</c:v>
                </c:pt>
                <c:pt idx="4919">
                  <c:v>516.59</c:v>
                </c:pt>
                <c:pt idx="4920">
                  <c:v>276.77999999999997</c:v>
                </c:pt>
                <c:pt idx="4921">
                  <c:v>232.46</c:v>
                </c:pt>
                <c:pt idx="4922">
                  <c:v>300.32</c:v>
                </c:pt>
                <c:pt idx="4923">
                  <c:v>169.12</c:v>
                </c:pt>
                <c:pt idx="4924">
                  <c:v>187.02</c:v>
                </c:pt>
                <c:pt idx="4925">
                  <c:v>183.56</c:v>
                </c:pt>
                <c:pt idx="4926">
                  <c:v>344.03</c:v>
                </c:pt>
                <c:pt idx="4927">
                  <c:v>131.52000000000001</c:v>
                </c:pt>
                <c:pt idx="4928">
                  <c:v>254.06</c:v>
                </c:pt>
                <c:pt idx="4929">
                  <c:v>153.29</c:v>
                </c:pt>
                <c:pt idx="4930">
                  <c:v>186.32</c:v>
                </c:pt>
                <c:pt idx="4931">
                  <c:v>154.51</c:v>
                </c:pt>
                <c:pt idx="4932">
                  <c:v>127.48</c:v>
                </c:pt>
                <c:pt idx="4933">
                  <c:v>138.13</c:v>
                </c:pt>
                <c:pt idx="4934">
                  <c:v>240.39</c:v>
                </c:pt>
                <c:pt idx="4935">
                  <c:v>96.07</c:v>
                </c:pt>
                <c:pt idx="4936">
                  <c:v>345.06</c:v>
                </c:pt>
                <c:pt idx="4937">
                  <c:v>174.84</c:v>
                </c:pt>
                <c:pt idx="4938">
                  <c:v>187.65</c:v>
                </c:pt>
                <c:pt idx="4939">
                  <c:v>378.38</c:v>
                </c:pt>
                <c:pt idx="4940">
                  <c:v>458.39</c:v>
                </c:pt>
                <c:pt idx="4941">
                  <c:v>216.59</c:v>
                </c:pt>
                <c:pt idx="4942">
                  <c:v>459.46</c:v>
                </c:pt>
                <c:pt idx="4943">
                  <c:v>238.3</c:v>
                </c:pt>
                <c:pt idx="4944">
                  <c:v>273.88</c:v>
                </c:pt>
                <c:pt idx="4945">
                  <c:v>285.02</c:v>
                </c:pt>
                <c:pt idx="4946">
                  <c:v>182.76</c:v>
                </c:pt>
                <c:pt idx="4947">
                  <c:v>311.39999999999998</c:v>
                </c:pt>
                <c:pt idx="4948">
                  <c:v>137.88</c:v>
                </c:pt>
                <c:pt idx="4949">
                  <c:v>186.42</c:v>
                </c:pt>
                <c:pt idx="4950">
                  <c:v>167.5</c:v>
                </c:pt>
                <c:pt idx="4951">
                  <c:v>321.57</c:v>
                </c:pt>
                <c:pt idx="4952">
                  <c:v>236.06</c:v>
                </c:pt>
                <c:pt idx="4953">
                  <c:v>126.52</c:v>
                </c:pt>
                <c:pt idx="4954">
                  <c:v>248.43</c:v>
                </c:pt>
                <c:pt idx="4955">
                  <c:v>362.62</c:v>
                </c:pt>
                <c:pt idx="4956">
                  <c:v>271.51</c:v>
                </c:pt>
                <c:pt idx="4957">
                  <c:v>196.52</c:v>
                </c:pt>
                <c:pt idx="4958">
                  <c:v>330.83</c:v>
                </c:pt>
                <c:pt idx="4959">
                  <c:v>212.05</c:v>
                </c:pt>
                <c:pt idx="4960">
                  <c:v>206.67</c:v>
                </c:pt>
                <c:pt idx="4961">
                  <c:v>211.62</c:v>
                </c:pt>
                <c:pt idx="4962">
                  <c:v>370.18</c:v>
                </c:pt>
                <c:pt idx="4963">
                  <c:v>188.96</c:v>
                </c:pt>
                <c:pt idx="4964">
                  <c:v>158.6</c:v>
                </c:pt>
                <c:pt idx="4965">
                  <c:v>245.33</c:v>
                </c:pt>
                <c:pt idx="4966">
                  <c:v>174.18</c:v>
                </c:pt>
                <c:pt idx="4967">
                  <c:v>141.96</c:v>
                </c:pt>
                <c:pt idx="4968">
                  <c:v>74.819999999999993</c:v>
                </c:pt>
                <c:pt idx="4969">
                  <c:v>240.97</c:v>
                </c:pt>
                <c:pt idx="4970">
                  <c:v>395.35</c:v>
                </c:pt>
                <c:pt idx="4971">
                  <c:v>304.27</c:v>
                </c:pt>
                <c:pt idx="4972">
                  <c:v>222.97</c:v>
                </c:pt>
                <c:pt idx="4973">
                  <c:v>166.94</c:v>
                </c:pt>
                <c:pt idx="4974">
                  <c:v>145.97999999999999</c:v>
                </c:pt>
                <c:pt idx="4975">
                  <c:v>239.21</c:v>
                </c:pt>
                <c:pt idx="4976">
                  <c:v>207.94</c:v>
                </c:pt>
                <c:pt idx="4977">
                  <c:v>325.39</c:v>
                </c:pt>
                <c:pt idx="4978">
                  <c:v>206.94</c:v>
                </c:pt>
                <c:pt idx="4979">
                  <c:v>268.92</c:v>
                </c:pt>
                <c:pt idx="4980">
                  <c:v>214</c:v>
                </c:pt>
                <c:pt idx="4981">
                  <c:v>355.13</c:v>
                </c:pt>
                <c:pt idx="4982">
                  <c:v>337.45</c:v>
                </c:pt>
                <c:pt idx="4983">
                  <c:v>135.26</c:v>
                </c:pt>
                <c:pt idx="4984">
                  <c:v>143.36000000000001</c:v>
                </c:pt>
                <c:pt idx="4985">
                  <c:v>117.91</c:v>
                </c:pt>
                <c:pt idx="4986">
                  <c:v>250.01</c:v>
                </c:pt>
                <c:pt idx="4987">
                  <c:v>278.61</c:v>
                </c:pt>
                <c:pt idx="4988">
                  <c:v>217.31</c:v>
                </c:pt>
                <c:pt idx="4989">
                  <c:v>272.35000000000002</c:v>
                </c:pt>
                <c:pt idx="4990">
                  <c:v>214.42</c:v>
                </c:pt>
                <c:pt idx="4991">
                  <c:v>335.75</c:v>
                </c:pt>
                <c:pt idx="4992">
                  <c:v>219.2</c:v>
                </c:pt>
                <c:pt idx="4993">
                  <c:v>219.48</c:v>
                </c:pt>
                <c:pt idx="4994">
                  <c:v>180.13</c:v>
                </c:pt>
                <c:pt idx="4995">
                  <c:v>185.1</c:v>
                </c:pt>
                <c:pt idx="4996">
                  <c:v>216.84</c:v>
                </c:pt>
                <c:pt idx="4997">
                  <c:v>231.79</c:v>
                </c:pt>
                <c:pt idx="4998">
                  <c:v>238.54</c:v>
                </c:pt>
                <c:pt idx="4999">
                  <c:v>209.34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5FD9-4DE7-B772-9E526F2A1A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38101280"/>
        <c:axId val="538119040"/>
      </c:scatterChart>
      <c:valAx>
        <c:axId val="538101280"/>
        <c:scaling>
          <c:orientation val="minMax"/>
          <c:max val="16"/>
          <c:min val="7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Time</a:t>
                </a:r>
                <a:r>
                  <a:rPr lang="en-US" baseline="0"/>
                  <a:t> of Entry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8119040"/>
        <c:crosses val="autoZero"/>
        <c:crossBetween val="midCat"/>
        <c:majorUnit val="1"/>
      </c:valAx>
      <c:valAx>
        <c:axId val="538119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Total Spending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\$#,##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810128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[BUSN320_Disneyland_Visitors_Dataset.xlsx]Sheet3!PivotTable1</c:name>
    <c:fmtId val="4"/>
  </c:pivotSource>
  <c:chart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Sheet3!$B$3:$B$4</c:f>
              <c:strCache>
                <c:ptCount val="1"/>
                <c:pt idx="0">
                  <c:v>50-150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Sheet3!$A$5:$A$8</c:f>
              <c:strCache>
                <c:ptCount val="3"/>
                <c:pt idx="0">
                  <c:v>Morning</c:v>
                </c:pt>
                <c:pt idx="1">
                  <c:v>Midday</c:v>
                </c:pt>
                <c:pt idx="2">
                  <c:v>Late Afternoon/Evening</c:v>
                </c:pt>
              </c:strCache>
            </c:strRef>
          </c:cat>
          <c:val>
            <c:numRef>
              <c:f>Sheet3!$B$5:$B$8</c:f>
              <c:numCache>
                <c:formatCode>General</c:formatCode>
                <c:ptCount val="3"/>
                <c:pt idx="0">
                  <c:v>431</c:v>
                </c:pt>
                <c:pt idx="1">
                  <c:v>341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15-4A5C-8355-E1C6D769ED2A}"/>
            </c:ext>
          </c:extLst>
        </c:ser>
        <c:ser>
          <c:idx val="1"/>
          <c:order val="1"/>
          <c:tx>
            <c:strRef>
              <c:f>Sheet3!$C$3:$C$4</c:f>
              <c:strCache>
                <c:ptCount val="1"/>
                <c:pt idx="0">
                  <c:v>150-250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Sheet3!$A$5:$A$8</c:f>
              <c:strCache>
                <c:ptCount val="3"/>
                <c:pt idx="0">
                  <c:v>Morning</c:v>
                </c:pt>
                <c:pt idx="1">
                  <c:v>Midday</c:v>
                </c:pt>
                <c:pt idx="2">
                  <c:v>Late Afternoon/Evening</c:v>
                </c:pt>
              </c:strCache>
            </c:strRef>
          </c:cat>
          <c:val>
            <c:numRef>
              <c:f>Sheet3!$C$5:$C$8</c:f>
              <c:numCache>
                <c:formatCode>General</c:formatCode>
                <c:ptCount val="3"/>
                <c:pt idx="0">
                  <c:v>1514</c:v>
                </c:pt>
                <c:pt idx="1">
                  <c:v>897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815-4A5C-8355-E1C6D769ED2A}"/>
            </c:ext>
          </c:extLst>
        </c:ser>
        <c:ser>
          <c:idx val="2"/>
          <c:order val="2"/>
          <c:tx>
            <c:strRef>
              <c:f>Sheet3!$D$3:$D$4</c:f>
              <c:strCache>
                <c:ptCount val="1"/>
                <c:pt idx="0">
                  <c:v>250-350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Sheet3!$A$5:$A$8</c:f>
              <c:strCache>
                <c:ptCount val="3"/>
                <c:pt idx="0">
                  <c:v>Morning</c:v>
                </c:pt>
                <c:pt idx="1">
                  <c:v>Midday</c:v>
                </c:pt>
                <c:pt idx="2">
                  <c:v>Late Afternoon/Evening</c:v>
                </c:pt>
              </c:strCache>
            </c:strRef>
          </c:cat>
          <c:val>
            <c:numRef>
              <c:f>Sheet3!$D$5:$D$8</c:f>
              <c:numCache>
                <c:formatCode>General</c:formatCode>
                <c:ptCount val="3"/>
                <c:pt idx="0">
                  <c:v>873</c:v>
                </c:pt>
                <c:pt idx="1">
                  <c:v>464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815-4A5C-8355-E1C6D769ED2A}"/>
            </c:ext>
          </c:extLst>
        </c:ser>
        <c:ser>
          <c:idx val="3"/>
          <c:order val="3"/>
          <c:tx>
            <c:strRef>
              <c:f>Sheet3!$E$3:$E$4</c:f>
              <c:strCache>
                <c:ptCount val="1"/>
                <c:pt idx="0">
                  <c:v>350-450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Sheet3!$A$5:$A$8</c:f>
              <c:strCache>
                <c:ptCount val="3"/>
                <c:pt idx="0">
                  <c:v>Morning</c:v>
                </c:pt>
                <c:pt idx="1">
                  <c:v>Midday</c:v>
                </c:pt>
                <c:pt idx="2">
                  <c:v>Late Afternoon/Evening</c:v>
                </c:pt>
              </c:strCache>
            </c:strRef>
          </c:cat>
          <c:val>
            <c:numRef>
              <c:f>Sheet3!$E$5:$E$8</c:f>
              <c:numCache>
                <c:formatCode>General</c:formatCode>
                <c:ptCount val="3"/>
                <c:pt idx="0">
                  <c:v>239</c:v>
                </c:pt>
                <c:pt idx="1">
                  <c:v>110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815-4A5C-8355-E1C6D769ED2A}"/>
            </c:ext>
          </c:extLst>
        </c:ser>
        <c:ser>
          <c:idx val="4"/>
          <c:order val="4"/>
          <c:tx>
            <c:strRef>
              <c:f>Sheet3!$F$3:$F$4</c:f>
              <c:strCache>
                <c:ptCount val="1"/>
                <c:pt idx="0">
                  <c:v>450-550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Sheet3!$A$5:$A$8</c:f>
              <c:strCache>
                <c:ptCount val="3"/>
                <c:pt idx="0">
                  <c:v>Morning</c:v>
                </c:pt>
                <c:pt idx="1">
                  <c:v>Midday</c:v>
                </c:pt>
                <c:pt idx="2">
                  <c:v>Late Afternoon/Evening</c:v>
                </c:pt>
              </c:strCache>
            </c:strRef>
          </c:cat>
          <c:val>
            <c:numRef>
              <c:f>Sheet3!$F$5:$F$8</c:f>
              <c:numCache>
                <c:formatCode>General</c:formatCode>
                <c:ptCount val="3"/>
                <c:pt idx="0">
                  <c:v>57</c:v>
                </c:pt>
                <c:pt idx="1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815-4A5C-8355-E1C6D769ED2A}"/>
            </c:ext>
          </c:extLst>
        </c:ser>
        <c:ser>
          <c:idx val="5"/>
          <c:order val="5"/>
          <c:tx>
            <c:strRef>
              <c:f>Sheet3!$G$3:$G$4</c:f>
              <c:strCache>
                <c:ptCount val="1"/>
                <c:pt idx="0">
                  <c:v>550-650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Sheet3!$A$5:$A$8</c:f>
              <c:strCache>
                <c:ptCount val="3"/>
                <c:pt idx="0">
                  <c:v>Morning</c:v>
                </c:pt>
                <c:pt idx="1">
                  <c:v>Midday</c:v>
                </c:pt>
                <c:pt idx="2">
                  <c:v>Late Afternoon/Evening</c:v>
                </c:pt>
              </c:strCache>
            </c:strRef>
          </c:cat>
          <c:val>
            <c:numRef>
              <c:f>Sheet3!$G$5:$G$8</c:f>
              <c:numCache>
                <c:formatCode>General</c:formatCode>
                <c:ptCount val="3"/>
                <c:pt idx="0">
                  <c:v>21</c:v>
                </c:pt>
                <c:pt idx="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815-4A5C-8355-E1C6D769ED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61273920"/>
        <c:axId val="861274400"/>
      </c:barChart>
      <c:catAx>
        <c:axId val="861273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1274400"/>
        <c:crosses val="autoZero"/>
        <c:auto val="1"/>
        <c:lblAlgn val="ctr"/>
        <c:lblOffset val="100"/>
        <c:noMultiLvlLbl val="0"/>
      </c:catAx>
      <c:valAx>
        <c:axId val="8612744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1273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[BUSN320_Disneyland_Visitors_Dataset.xlsx]Sheet3!PivotTable1</c:name>
    <c:fmtId val="9"/>
  </c:pivotSource>
  <c:chart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Sheet3!$B$3:$B$4</c:f>
              <c:strCache>
                <c:ptCount val="1"/>
                <c:pt idx="0">
                  <c:v>50-150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Sheet3!$A$5:$A$8</c:f>
              <c:strCache>
                <c:ptCount val="3"/>
                <c:pt idx="0">
                  <c:v>Morning</c:v>
                </c:pt>
                <c:pt idx="1">
                  <c:v>Midday</c:v>
                </c:pt>
                <c:pt idx="2">
                  <c:v>Late Afternoon/Evening</c:v>
                </c:pt>
              </c:strCache>
            </c:strRef>
          </c:cat>
          <c:val>
            <c:numRef>
              <c:f>Sheet3!$B$5:$B$8</c:f>
              <c:numCache>
                <c:formatCode>General</c:formatCode>
                <c:ptCount val="3"/>
                <c:pt idx="0">
                  <c:v>431</c:v>
                </c:pt>
                <c:pt idx="1">
                  <c:v>341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95-44CD-BB3C-BD89FBEE3158}"/>
            </c:ext>
          </c:extLst>
        </c:ser>
        <c:ser>
          <c:idx val="1"/>
          <c:order val="1"/>
          <c:tx>
            <c:strRef>
              <c:f>Sheet3!$C$3:$C$4</c:f>
              <c:strCache>
                <c:ptCount val="1"/>
                <c:pt idx="0">
                  <c:v>150-250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Sheet3!$A$5:$A$8</c:f>
              <c:strCache>
                <c:ptCount val="3"/>
                <c:pt idx="0">
                  <c:v>Morning</c:v>
                </c:pt>
                <c:pt idx="1">
                  <c:v>Midday</c:v>
                </c:pt>
                <c:pt idx="2">
                  <c:v>Late Afternoon/Evening</c:v>
                </c:pt>
              </c:strCache>
            </c:strRef>
          </c:cat>
          <c:val>
            <c:numRef>
              <c:f>Sheet3!$C$5:$C$8</c:f>
              <c:numCache>
                <c:formatCode>General</c:formatCode>
                <c:ptCount val="3"/>
                <c:pt idx="0">
                  <c:v>1514</c:v>
                </c:pt>
                <c:pt idx="1">
                  <c:v>897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E95-44CD-BB3C-BD89FBEE3158}"/>
            </c:ext>
          </c:extLst>
        </c:ser>
        <c:ser>
          <c:idx val="2"/>
          <c:order val="2"/>
          <c:tx>
            <c:strRef>
              <c:f>Sheet3!$D$3:$D$4</c:f>
              <c:strCache>
                <c:ptCount val="1"/>
                <c:pt idx="0">
                  <c:v>250-350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Sheet3!$A$5:$A$8</c:f>
              <c:strCache>
                <c:ptCount val="3"/>
                <c:pt idx="0">
                  <c:v>Morning</c:v>
                </c:pt>
                <c:pt idx="1">
                  <c:v>Midday</c:v>
                </c:pt>
                <c:pt idx="2">
                  <c:v>Late Afternoon/Evening</c:v>
                </c:pt>
              </c:strCache>
            </c:strRef>
          </c:cat>
          <c:val>
            <c:numRef>
              <c:f>Sheet3!$D$5:$D$8</c:f>
              <c:numCache>
                <c:formatCode>General</c:formatCode>
                <c:ptCount val="3"/>
                <c:pt idx="0">
                  <c:v>873</c:v>
                </c:pt>
                <c:pt idx="1">
                  <c:v>464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E95-44CD-BB3C-BD89FBEE3158}"/>
            </c:ext>
          </c:extLst>
        </c:ser>
        <c:ser>
          <c:idx val="3"/>
          <c:order val="3"/>
          <c:tx>
            <c:strRef>
              <c:f>Sheet3!$E$3:$E$4</c:f>
              <c:strCache>
                <c:ptCount val="1"/>
                <c:pt idx="0">
                  <c:v>350-450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Sheet3!$A$5:$A$8</c:f>
              <c:strCache>
                <c:ptCount val="3"/>
                <c:pt idx="0">
                  <c:v>Morning</c:v>
                </c:pt>
                <c:pt idx="1">
                  <c:v>Midday</c:v>
                </c:pt>
                <c:pt idx="2">
                  <c:v>Late Afternoon/Evening</c:v>
                </c:pt>
              </c:strCache>
            </c:strRef>
          </c:cat>
          <c:val>
            <c:numRef>
              <c:f>Sheet3!$E$5:$E$8</c:f>
              <c:numCache>
                <c:formatCode>General</c:formatCode>
                <c:ptCount val="3"/>
                <c:pt idx="0">
                  <c:v>239</c:v>
                </c:pt>
                <c:pt idx="1">
                  <c:v>110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E95-44CD-BB3C-BD89FBEE3158}"/>
            </c:ext>
          </c:extLst>
        </c:ser>
        <c:ser>
          <c:idx val="4"/>
          <c:order val="4"/>
          <c:tx>
            <c:strRef>
              <c:f>Sheet3!$F$3:$F$4</c:f>
              <c:strCache>
                <c:ptCount val="1"/>
                <c:pt idx="0">
                  <c:v>450-550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Sheet3!$A$5:$A$8</c:f>
              <c:strCache>
                <c:ptCount val="3"/>
                <c:pt idx="0">
                  <c:v>Morning</c:v>
                </c:pt>
                <c:pt idx="1">
                  <c:v>Midday</c:v>
                </c:pt>
                <c:pt idx="2">
                  <c:v>Late Afternoon/Evening</c:v>
                </c:pt>
              </c:strCache>
            </c:strRef>
          </c:cat>
          <c:val>
            <c:numRef>
              <c:f>Sheet3!$F$5:$F$8</c:f>
              <c:numCache>
                <c:formatCode>General</c:formatCode>
                <c:ptCount val="3"/>
                <c:pt idx="0">
                  <c:v>57</c:v>
                </c:pt>
                <c:pt idx="1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E95-44CD-BB3C-BD89FBEE3158}"/>
            </c:ext>
          </c:extLst>
        </c:ser>
        <c:ser>
          <c:idx val="5"/>
          <c:order val="5"/>
          <c:tx>
            <c:strRef>
              <c:f>Sheet3!$G$3:$G$4</c:f>
              <c:strCache>
                <c:ptCount val="1"/>
                <c:pt idx="0">
                  <c:v>550-650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Sheet3!$A$5:$A$8</c:f>
              <c:strCache>
                <c:ptCount val="3"/>
                <c:pt idx="0">
                  <c:v>Morning</c:v>
                </c:pt>
                <c:pt idx="1">
                  <c:v>Midday</c:v>
                </c:pt>
                <c:pt idx="2">
                  <c:v>Late Afternoon/Evening</c:v>
                </c:pt>
              </c:strCache>
            </c:strRef>
          </c:cat>
          <c:val>
            <c:numRef>
              <c:f>Sheet3!$G$5:$G$8</c:f>
              <c:numCache>
                <c:formatCode>General</c:formatCode>
                <c:ptCount val="3"/>
                <c:pt idx="0">
                  <c:v>21</c:v>
                </c:pt>
                <c:pt idx="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E95-44CD-BB3C-BD89FBEE31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861273920"/>
        <c:axId val="861274400"/>
      </c:barChart>
      <c:catAx>
        <c:axId val="861273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1274400"/>
        <c:crosses val="autoZero"/>
        <c:auto val="1"/>
        <c:lblAlgn val="ctr"/>
        <c:lblOffset val="100"/>
        <c:noMultiLvlLbl val="0"/>
      </c:catAx>
      <c:valAx>
        <c:axId val="8612744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1273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[BUSN320_Disneyland_Visitors_Dataset.xlsx]Sheet3!PivotTable1</c:name>
    <c:fmtId val="15"/>
  </c:pivotSource>
  <c:chart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Sheet3!$B$3:$B$4</c:f>
              <c:strCache>
                <c:ptCount val="1"/>
                <c:pt idx="0">
                  <c:v>50-150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Sheet3!$A$5:$A$8</c:f>
              <c:strCache>
                <c:ptCount val="3"/>
                <c:pt idx="0">
                  <c:v>Morning</c:v>
                </c:pt>
                <c:pt idx="1">
                  <c:v>Midday</c:v>
                </c:pt>
                <c:pt idx="2">
                  <c:v>Late Afternoon/Evening</c:v>
                </c:pt>
              </c:strCache>
            </c:strRef>
          </c:cat>
          <c:val>
            <c:numRef>
              <c:f>Sheet3!$B$5:$B$8</c:f>
              <c:numCache>
                <c:formatCode>General</c:formatCode>
                <c:ptCount val="3"/>
                <c:pt idx="0">
                  <c:v>431</c:v>
                </c:pt>
                <c:pt idx="1">
                  <c:v>341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3E-45AA-88D9-2BD572E9727B}"/>
            </c:ext>
          </c:extLst>
        </c:ser>
        <c:ser>
          <c:idx val="1"/>
          <c:order val="1"/>
          <c:tx>
            <c:strRef>
              <c:f>Sheet3!$C$3:$C$4</c:f>
              <c:strCache>
                <c:ptCount val="1"/>
                <c:pt idx="0">
                  <c:v>150-250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Sheet3!$A$5:$A$8</c:f>
              <c:strCache>
                <c:ptCount val="3"/>
                <c:pt idx="0">
                  <c:v>Morning</c:v>
                </c:pt>
                <c:pt idx="1">
                  <c:v>Midday</c:v>
                </c:pt>
                <c:pt idx="2">
                  <c:v>Late Afternoon/Evening</c:v>
                </c:pt>
              </c:strCache>
            </c:strRef>
          </c:cat>
          <c:val>
            <c:numRef>
              <c:f>Sheet3!$C$5:$C$8</c:f>
              <c:numCache>
                <c:formatCode>General</c:formatCode>
                <c:ptCount val="3"/>
                <c:pt idx="0">
                  <c:v>1514</c:v>
                </c:pt>
                <c:pt idx="1">
                  <c:v>897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63E-45AA-88D9-2BD572E9727B}"/>
            </c:ext>
          </c:extLst>
        </c:ser>
        <c:ser>
          <c:idx val="2"/>
          <c:order val="2"/>
          <c:tx>
            <c:strRef>
              <c:f>Sheet3!$D$3:$D$4</c:f>
              <c:strCache>
                <c:ptCount val="1"/>
                <c:pt idx="0">
                  <c:v>250-350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Sheet3!$A$5:$A$8</c:f>
              <c:strCache>
                <c:ptCount val="3"/>
                <c:pt idx="0">
                  <c:v>Morning</c:v>
                </c:pt>
                <c:pt idx="1">
                  <c:v>Midday</c:v>
                </c:pt>
                <c:pt idx="2">
                  <c:v>Late Afternoon/Evening</c:v>
                </c:pt>
              </c:strCache>
            </c:strRef>
          </c:cat>
          <c:val>
            <c:numRef>
              <c:f>Sheet3!$D$5:$D$8</c:f>
              <c:numCache>
                <c:formatCode>General</c:formatCode>
                <c:ptCount val="3"/>
                <c:pt idx="0">
                  <c:v>873</c:v>
                </c:pt>
                <c:pt idx="1">
                  <c:v>464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63E-45AA-88D9-2BD572E9727B}"/>
            </c:ext>
          </c:extLst>
        </c:ser>
        <c:ser>
          <c:idx val="3"/>
          <c:order val="3"/>
          <c:tx>
            <c:strRef>
              <c:f>Sheet3!$E$3:$E$4</c:f>
              <c:strCache>
                <c:ptCount val="1"/>
                <c:pt idx="0">
                  <c:v>350-450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Sheet3!$A$5:$A$8</c:f>
              <c:strCache>
                <c:ptCount val="3"/>
                <c:pt idx="0">
                  <c:v>Morning</c:v>
                </c:pt>
                <c:pt idx="1">
                  <c:v>Midday</c:v>
                </c:pt>
                <c:pt idx="2">
                  <c:v>Late Afternoon/Evening</c:v>
                </c:pt>
              </c:strCache>
            </c:strRef>
          </c:cat>
          <c:val>
            <c:numRef>
              <c:f>Sheet3!$E$5:$E$8</c:f>
              <c:numCache>
                <c:formatCode>General</c:formatCode>
                <c:ptCount val="3"/>
                <c:pt idx="0">
                  <c:v>239</c:v>
                </c:pt>
                <c:pt idx="1">
                  <c:v>110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63E-45AA-88D9-2BD572E9727B}"/>
            </c:ext>
          </c:extLst>
        </c:ser>
        <c:ser>
          <c:idx val="4"/>
          <c:order val="4"/>
          <c:tx>
            <c:strRef>
              <c:f>Sheet3!$F$3:$F$4</c:f>
              <c:strCache>
                <c:ptCount val="1"/>
                <c:pt idx="0">
                  <c:v>450-550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Sheet3!$A$5:$A$8</c:f>
              <c:strCache>
                <c:ptCount val="3"/>
                <c:pt idx="0">
                  <c:v>Morning</c:v>
                </c:pt>
                <c:pt idx="1">
                  <c:v>Midday</c:v>
                </c:pt>
                <c:pt idx="2">
                  <c:v>Late Afternoon/Evening</c:v>
                </c:pt>
              </c:strCache>
            </c:strRef>
          </c:cat>
          <c:val>
            <c:numRef>
              <c:f>Sheet3!$F$5:$F$8</c:f>
              <c:numCache>
                <c:formatCode>General</c:formatCode>
                <c:ptCount val="3"/>
                <c:pt idx="0">
                  <c:v>57</c:v>
                </c:pt>
                <c:pt idx="1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63E-45AA-88D9-2BD572E9727B}"/>
            </c:ext>
          </c:extLst>
        </c:ser>
        <c:ser>
          <c:idx val="5"/>
          <c:order val="5"/>
          <c:tx>
            <c:strRef>
              <c:f>Sheet3!$G$3:$G$4</c:f>
              <c:strCache>
                <c:ptCount val="1"/>
                <c:pt idx="0">
                  <c:v>550-650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Sheet3!$A$5:$A$8</c:f>
              <c:strCache>
                <c:ptCount val="3"/>
                <c:pt idx="0">
                  <c:v>Morning</c:v>
                </c:pt>
                <c:pt idx="1">
                  <c:v>Midday</c:v>
                </c:pt>
                <c:pt idx="2">
                  <c:v>Late Afternoon/Evening</c:v>
                </c:pt>
              </c:strCache>
            </c:strRef>
          </c:cat>
          <c:val>
            <c:numRef>
              <c:f>Sheet3!$G$5:$G$8</c:f>
              <c:numCache>
                <c:formatCode>General</c:formatCode>
                <c:ptCount val="3"/>
                <c:pt idx="0">
                  <c:v>21</c:v>
                </c:pt>
                <c:pt idx="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63E-45AA-88D9-2BD572E972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861273920"/>
        <c:axId val="861274400"/>
      </c:barChart>
      <c:catAx>
        <c:axId val="861273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1274400"/>
        <c:crosses val="autoZero"/>
        <c:auto val="1"/>
        <c:lblAlgn val="ctr"/>
        <c:lblOffset val="100"/>
        <c:noMultiLvlLbl val="0"/>
      </c:catAx>
      <c:valAx>
        <c:axId val="8612744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1273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numDim type="val">
        <cx:f>Disneyland_Visitors!$H$2:$H$5001</cx:f>
        <cx:lvl ptCount="5000" formatCode="General">
          <cx:pt idx="0">49</cx:pt>
          <cx:pt idx="1">30</cx:pt>
          <cx:pt idx="2">35</cx:pt>
          <cx:pt idx="3">42</cx:pt>
          <cx:pt idx="4">59</cx:pt>
          <cx:pt idx="5">44</cx:pt>
          <cx:pt idx="6">24</cx:pt>
          <cx:pt idx="7">4</cx:pt>
          <cx:pt idx="8">54</cx:pt>
          <cx:pt idx="9">64</cx:pt>
          <cx:pt idx="10">33</cx:pt>
          <cx:pt idx="11">22</cx:pt>
          <cx:pt idx="12">9</cx:pt>
          <cx:pt idx="13">25</cx:pt>
          <cx:pt idx="14">48</cx:pt>
          <cx:pt idx="15">26</cx:pt>
          <cx:pt idx="16">6</cx:pt>
          <cx:pt idx="17">55</cx:pt>
          <cx:pt idx="18">58</cx:pt>
          <cx:pt idx="19">56</cx:pt>
          <cx:pt idx="20">13</cx:pt>
          <cx:pt idx="21">43</cx:pt>
          <cx:pt idx="22">26</cx:pt>
          <cx:pt idx="23">8</cx:pt>
          <cx:pt idx="24">60</cx:pt>
          <cx:pt idx="25">74</cx:pt>
          <cx:pt idx="26">55</cx:pt>
          <cx:pt idx="27">45</cx:pt>
          <cx:pt idx="28">72</cx:pt>
          <cx:pt idx="29">64</cx:pt>
          <cx:pt idx="30">51</cx:pt>
          <cx:pt idx="31">52</cx:pt>
          <cx:pt idx="32">21</cx:pt>
          <cx:pt idx="33">56</cx:pt>
          <cx:pt idx="34">56</cx:pt>
          <cx:pt idx="35">54</cx:pt>
          <cx:pt idx="36">60</cx:pt>
          <cx:pt idx="37">54</cx:pt>
          <cx:pt idx="38">32</cx:pt>
          <cx:pt idx="39">46</cx:pt>
          <cx:pt idx="40">7</cx:pt>
          <cx:pt idx="41">64</cx:pt>
          <cx:pt idx="42">62</cx:pt>
          <cx:pt idx="43">61</cx:pt>
          <cx:pt idx="44">49</cx:pt>
          <cx:pt idx="45">13</cx:pt>
          <cx:pt idx="46">67</cx:pt>
          <cx:pt idx="47">37</cx:pt>
          <cx:pt idx="48">35</cx:pt>
          <cx:pt idx="49">36</cx:pt>
          <cx:pt idx="50">18</cx:pt>
          <cx:pt idx="51">24</cx:pt>
          <cx:pt idx="52">28</cx:pt>
          <cx:pt idx="53">21</cx:pt>
          <cx:pt idx="54">55</cx:pt>
          <cx:pt idx="55">10</cx:pt>
          <cx:pt idx="56">48</cx:pt>
          <cx:pt idx="57">51</cx:pt>
          <cx:pt idx="58">49</cx:pt>
          <cx:pt idx="59">31</cx:pt>
          <cx:pt idx="60">50</cx:pt>
          <cx:pt idx="61">46</cx:pt>
          <cx:pt idx="62">18</cx:pt>
          <cx:pt idx="63">47</cx:pt>
          <cx:pt idx="64">20</cx:pt>
          <cx:pt idx="65">63</cx:pt>
          <cx:pt idx="66">8</cx:pt>
          <cx:pt idx="67">32</cx:pt>
          <cx:pt idx="68">25</cx:pt>
          <cx:pt idx="69">28</cx:pt>
          <cx:pt idx="70">58</cx:pt>
          <cx:pt idx="71">18</cx:pt>
          <cx:pt idx="72">64</cx:pt>
          <cx:pt idx="73">79</cx:pt>
          <cx:pt idx="74">69</cx:pt>
          <cx:pt idx="75">53</cx:pt>
          <cx:pt idx="76">39</cx:pt>
          <cx:pt idx="77">12</cx:pt>
          <cx:pt idx="78">24</cx:pt>
          <cx:pt idx="79">49</cx:pt>
          <cx:pt idx="80">62</cx:pt>
          <cx:pt idx="81">26</cx:pt>
          <cx:pt idx="82">47</cx:pt>
          <cx:pt idx="83">52</cx:pt>
          <cx:pt idx="84">49</cx:pt>
          <cx:pt idx="85">60</cx:pt>
          <cx:pt idx="86">29</cx:pt>
          <cx:pt idx="87">65</cx:pt>
          <cx:pt idx="88">7</cx:pt>
          <cx:pt idx="89">18</cx:pt>
          <cx:pt idx="90">36</cx:pt>
          <cx:pt idx="91">60</cx:pt>
          <cx:pt idx="92">13</cx:pt>
          <cx:pt idx="93">30</cx:pt>
          <cx:pt idx="94">5</cx:pt>
          <cx:pt idx="95">70</cx:pt>
          <cx:pt idx="96">24</cx:pt>
          <cx:pt idx="97">9</cx:pt>
          <cx:pt idx="98">18</cx:pt>
          <cx:pt idx="99">42</cx:pt>
          <cx:pt idx="100">49</cx:pt>
          <cx:pt idx="101">18</cx:pt>
          <cx:pt idx="102">67</cx:pt>
          <cx:pt idx="103">37</cx:pt>
          <cx:pt idx="104">7</cx:pt>
          <cx:pt idx="105">28</cx:pt>
          <cx:pt idx="106">56</cx:pt>
          <cx:pt idx="107">41</cx:pt>
          <cx:pt idx="108">27</cx:pt>
          <cx:pt idx="109">21</cx:pt>
          <cx:pt idx="110">57</cx:pt>
          <cx:pt idx="111">23</cx:pt>
          <cx:pt idx="112">35</cx:pt>
          <cx:pt idx="113">41</cx:pt>
          <cx:pt idx="114">52</cx:pt>
          <cx:pt idx="115">37</cx:pt>
          <cx:pt idx="116">63</cx:pt>
          <cx:pt idx="117">53</cx:pt>
          <cx:pt idx="118">43</cx:pt>
          <cx:pt idx="119">51</cx:pt>
          <cx:pt idx="120">48</cx:pt>
          <cx:pt idx="121">34</cx:pt>
          <cx:pt idx="122">23</cx:pt>
          <cx:pt idx="123">36</cx:pt>
          <cx:pt idx="124">51</cx:pt>
          <cx:pt idx="125">69</cx:pt>
          <cx:pt idx="126">51</cx:pt>
          <cx:pt idx="127">41</cx:pt>
          <cx:pt idx="128">25</cx:pt>
          <cx:pt idx="129">9</cx:pt>
          <cx:pt idx="130">6</cx:pt>
          <cx:pt idx="131">52</cx:pt>
          <cx:pt idx="132">31</cx:pt>
          <cx:pt idx="133">8</cx:pt>
          <cx:pt idx="134">33</cx:pt>
          <cx:pt idx="135">37</cx:pt>
          <cx:pt idx="136">12</cx:pt>
          <cx:pt idx="137">70</cx:pt>
          <cx:pt idx="138">7</cx:pt>
          <cx:pt idx="139">63</cx:pt>
          <cx:pt idx="140">35</cx:pt>
          <cx:pt idx="141">61</cx:pt>
          <cx:pt idx="142">11</cx:pt>
          <cx:pt idx="143">52</cx:pt>
          <cx:pt idx="144">42</cx:pt>
          <cx:pt idx="145">12</cx:pt>
          <cx:pt idx="146">43</cx:pt>
          <cx:pt idx="147">70</cx:pt>
          <cx:pt idx="148">12</cx:pt>
          <cx:pt idx="149">9</cx:pt>
          <cx:pt idx="150">56</cx:pt>
          <cx:pt idx="151">18</cx:pt>
          <cx:pt idx="152">8</cx:pt>
          <cx:pt idx="153">31</cx:pt>
          <cx:pt idx="154">42</cx:pt>
          <cx:pt idx="155">14</cx:pt>
          <cx:pt idx="156">63</cx:pt>
          <cx:pt idx="157">70</cx:pt>
          <cx:pt idx="158">54</cx:pt>
          <cx:pt idx="159">52</cx:pt>
          <cx:pt idx="160">70</cx:pt>
          <cx:pt idx="161">67</cx:pt>
          <cx:pt idx="162">7</cx:pt>
          <cx:pt idx="163">46</cx:pt>
          <cx:pt idx="164">64</cx:pt>
          <cx:pt idx="165">33</cx:pt>
          <cx:pt idx="166">32</cx:pt>
          <cx:pt idx="167">61</cx:pt>
          <cx:pt idx="168">59</cx:pt>
          <cx:pt idx="169">7</cx:pt>
          <cx:pt idx="170">56</cx:pt>
          <cx:pt idx="171">58</cx:pt>
          <cx:pt idx="172">11</cx:pt>
          <cx:pt idx="173">26</cx:pt>
          <cx:pt idx="174">24</cx:pt>
          <cx:pt idx="175">48</cx:pt>
          <cx:pt idx="176">36</cx:pt>
          <cx:pt idx="177">31</cx:pt>
          <cx:pt idx="178">47</cx:pt>
          <cx:pt idx="179">58</cx:pt>
          <cx:pt idx="180">25</cx:pt>
          <cx:pt idx="181">5</cx:pt>
          <cx:pt idx="182">20</cx:pt>
          <cx:pt idx="183">48</cx:pt>
          <cx:pt idx="184">68</cx:pt>
          <cx:pt idx="185">18</cx:pt>
          <cx:pt idx="186">62</cx:pt>
          <cx:pt idx="187">39</cx:pt>
          <cx:pt idx="188">34</cx:pt>
          <cx:pt idx="189">60</cx:pt>
          <cx:pt idx="190">47</cx:pt>
          <cx:pt idx="191">37</cx:pt>
          <cx:pt idx="192">80</cx:pt>
          <cx:pt idx="193">3</cx:pt>
          <cx:pt idx="194">67</cx:pt>
          <cx:pt idx="195">31</cx:pt>
          <cx:pt idx="196">64</cx:pt>
          <cx:pt idx="197">12</cx:pt>
          <cx:pt idx="198">56</cx:pt>
          <cx:pt idx="199">73</cx:pt>
          <cx:pt idx="200">59</cx:pt>
          <cx:pt idx="201">61</cx:pt>
          <cx:pt idx="202">39</cx:pt>
          <cx:pt idx="203">65</cx:pt>
          <cx:pt idx="204">72</cx:pt>
          <cx:pt idx="205">49</cx:pt>
          <cx:pt idx="206">10</cx:pt>
          <cx:pt idx="207">8</cx:pt>
          <cx:pt idx="208">45</cx:pt>
          <cx:pt idx="209">51</cx:pt>
          <cx:pt idx="210">34</cx:pt>
          <cx:pt idx="211">46</cx:pt>
          <cx:pt idx="212">60</cx:pt>
          <cx:pt idx="213">37</cx:pt>
          <cx:pt idx="214">54</cx:pt>
          <cx:pt idx="215">32</cx:pt>
          <cx:pt idx="216">63</cx:pt>
          <cx:pt idx="217">18</cx:pt>
          <cx:pt idx="218">49</cx:pt>
          <cx:pt idx="219">23</cx:pt>
          <cx:pt idx="220">25</cx:pt>
          <cx:pt idx="221">64</cx:pt>
          <cx:pt idx="222">3</cx:pt>
          <cx:pt idx="223">45</cx:pt>
          <cx:pt idx="224">66</cx:pt>
          <cx:pt idx="225">4</cx:pt>
          <cx:pt idx="226">7</cx:pt>
          <cx:pt idx="227">55</cx:pt>
          <cx:pt idx="228">36</cx:pt>
          <cx:pt idx="229">21</cx:pt>
          <cx:pt idx="230">18</cx:pt>
          <cx:pt idx="231">58</cx:pt>
          <cx:pt idx="232">45</cx:pt>
          <cx:pt idx="233">49</cx:pt>
          <cx:pt idx="234">26</cx:pt>
          <cx:pt idx="235">18</cx:pt>
          <cx:pt idx="236">66</cx:pt>
          <cx:pt idx="237">19</cx:pt>
          <cx:pt idx="238">3</cx:pt>
          <cx:pt idx="239">47</cx:pt>
          <cx:pt idx="240">65</cx:pt>
          <cx:pt idx="241">76</cx:pt>
          <cx:pt idx="242">49</cx:pt>
          <cx:pt idx="243">3</cx:pt>
          <cx:pt idx="244">57</cx:pt>
          <cx:pt idx="245">66</cx:pt>
          <cx:pt idx="246">8</cx:pt>
          <cx:pt idx="247">24</cx:pt>
          <cx:pt idx="248">14</cx:pt>
          <cx:pt idx="249">29</cx:pt>
          <cx:pt idx="250">25</cx:pt>
          <cx:pt idx="251">64</cx:pt>
          <cx:pt idx="252">6</cx:pt>
          <cx:pt idx="253">55</cx:pt>
          <cx:pt idx="254">68</cx:pt>
          <cx:pt idx="255">9</cx:pt>
          <cx:pt idx="256">62</cx:pt>
          <cx:pt idx="257">18</cx:pt>
          <cx:pt idx="258">45</cx:pt>
          <cx:pt idx="259">8</cx:pt>
          <cx:pt idx="260">31</cx:pt>
          <cx:pt idx="261">29</cx:pt>
          <cx:pt idx="262">54</cx:pt>
          <cx:pt idx="263">40</cx:pt>
          <cx:pt idx="264">18</cx:pt>
          <cx:pt idx="265">27</cx:pt>
          <cx:pt idx="266">68</cx:pt>
          <cx:pt idx="267">5</cx:pt>
          <cx:pt idx="268">58</cx:pt>
          <cx:pt idx="269">7</cx:pt>
          <cx:pt idx="270">18</cx:pt>
          <cx:pt idx="271">65</cx:pt>
          <cx:pt idx="272">17</cx:pt>
          <cx:pt idx="273">58</cx:pt>
          <cx:pt idx="274">34</cx:pt>
          <cx:pt idx="275">10</cx:pt>
          <cx:pt idx="276">47</cx:pt>
          <cx:pt idx="277">8</cx:pt>
          <cx:pt idx="278">34</cx:pt>
          <cx:pt idx="279">55</cx:pt>
          <cx:pt idx="280">7</cx:pt>
          <cx:pt idx="281">26</cx:pt>
          <cx:pt idx="282">35</cx:pt>
          <cx:pt idx="283">65</cx:pt>
          <cx:pt idx="284">5</cx:pt>
          <cx:pt idx="285">31</cx:pt>
          <cx:pt idx="286">62</cx:pt>
          <cx:pt idx="287">52</cx:pt>
          <cx:pt idx="288">52</cx:pt>
          <cx:pt idx="289">40</cx:pt>
          <cx:pt idx="290">22</cx:pt>
          <cx:pt idx="291">39</cx:pt>
          <cx:pt idx="292">50</cx:pt>
          <cx:pt idx="293">38</cx:pt>
          <cx:pt idx="294">65</cx:pt>
          <cx:pt idx="295">36</cx:pt>
          <cx:pt idx="296">56</cx:pt>
          <cx:pt idx="297">46</cx:pt>
          <cx:pt idx="298">32</cx:pt>
          <cx:pt idx="299">31</cx:pt>
          <cx:pt idx="300">27</cx:pt>
          <cx:pt idx="301">18</cx:pt>
          <cx:pt idx="302">66</cx:pt>
          <cx:pt idx="303">65</cx:pt>
          <cx:pt idx="304">56</cx:pt>
          <cx:pt idx="305">32</cx:pt>
          <cx:pt idx="306">18</cx:pt>
          <cx:pt idx="307">65</cx:pt>
          <cx:pt idx="308">68</cx:pt>
          <cx:pt idx="309">51</cx:pt>
          <cx:pt idx="310">54</cx:pt>
          <cx:pt idx="311">31</cx:pt>
          <cx:pt idx="312">6</cx:pt>
          <cx:pt idx="313">18</cx:pt>
          <cx:pt idx="314">28</cx:pt>
          <cx:pt idx="315">58</cx:pt>
          <cx:pt idx="316">54</cx:pt>
          <cx:pt idx="317">6</cx:pt>
          <cx:pt idx="318">35</cx:pt>
          <cx:pt idx="319">7</cx:pt>
          <cx:pt idx="320">30</cx:pt>
          <cx:pt idx="321">33</cx:pt>
          <cx:pt idx="322">65</cx:pt>
          <cx:pt idx="323">5</cx:pt>
          <cx:pt idx="324">8</cx:pt>
          <cx:pt idx="325">18</cx:pt>
          <cx:pt idx="326">33</cx:pt>
          <cx:pt idx="327">50</cx:pt>
          <cx:pt idx="328">30</cx:pt>
          <cx:pt idx="329">35</cx:pt>
          <cx:pt idx="330">34</cx:pt>
          <cx:pt idx="331">29</cx:pt>
          <cx:pt idx="332">42</cx:pt>
          <cx:pt idx="333">72</cx:pt>
          <cx:pt idx="334">67</cx:pt>
          <cx:pt idx="335">9</cx:pt>
          <cx:pt idx="336">42</cx:pt>
          <cx:pt idx="337">27</cx:pt>
          <cx:pt idx="338">13</cx:pt>
          <cx:pt idx="339">44</cx:pt>
          <cx:pt idx="340">29</cx:pt>
          <cx:pt idx="341">40</cx:pt>
          <cx:pt idx="342">8</cx:pt>
          <cx:pt idx="343">20</cx:pt>
          <cx:pt idx="344">60</cx:pt>
          <cx:pt idx="345">66</cx:pt>
          <cx:pt idx="346">57</cx:pt>
          <cx:pt idx="347">9</cx:pt>
          <cx:pt idx="348">5</cx:pt>
          <cx:pt idx="349">52</cx:pt>
          <cx:pt idx="350">71</cx:pt>
          <cx:pt idx="351">46</cx:pt>
          <cx:pt idx="352">68</cx:pt>
          <cx:pt idx="353">6</cx:pt>
          <cx:pt idx="354">54</cx:pt>
          <cx:pt idx="355">61</cx:pt>
          <cx:pt idx="356">61</cx:pt>
          <cx:pt idx="357">12</cx:pt>
          <cx:pt idx="358">51</cx:pt>
          <cx:pt idx="359">10</cx:pt>
          <cx:pt idx="360">18</cx:pt>
          <cx:pt idx="361">73</cx:pt>
          <cx:pt idx="362">22</cx:pt>
          <cx:pt idx="363">11</cx:pt>
          <cx:pt idx="364">58</cx:pt>
          <cx:pt idx="365">56</cx:pt>
          <cx:pt idx="366">8</cx:pt>
          <cx:pt idx="367">37</cx:pt>
          <cx:pt idx="368">55</cx:pt>
          <cx:pt idx="369">52</cx:pt>
          <cx:pt idx="370">68</cx:pt>
          <cx:pt idx="371">3</cx:pt>
          <cx:pt idx="372">74</cx:pt>
          <cx:pt idx="373">54</cx:pt>
          <cx:pt idx="374">25</cx:pt>
          <cx:pt idx="375">67</cx:pt>
          <cx:pt idx="376">16</cx:pt>
          <cx:pt idx="377">64</cx:pt>
          <cx:pt idx="378">53</cx:pt>
          <cx:pt idx="379">39</cx:pt>
          <cx:pt idx="380">27</cx:pt>
          <cx:pt idx="381">49</cx:pt>
          <cx:pt idx="382">32</cx:pt>
          <cx:pt idx="383">44</cx:pt>
          <cx:pt idx="384">7</cx:pt>
          <cx:pt idx="385">48</cx:pt>
          <cx:pt idx="386">45</cx:pt>
          <cx:pt idx="387">19</cx:pt>
          <cx:pt idx="388">67</cx:pt>
          <cx:pt idx="389">49</cx:pt>
          <cx:pt idx="390">62</cx:pt>
          <cx:pt idx="391">37</cx:pt>
          <cx:pt idx="392">59</cx:pt>
          <cx:pt idx="393">34</cx:pt>
          <cx:pt idx="394">45</cx:pt>
          <cx:pt idx="395">59</cx:pt>
          <cx:pt idx="396">62</cx:pt>
          <cx:pt idx="397">32</cx:pt>
          <cx:pt idx="398">25</cx:pt>
          <cx:pt idx="399">35</cx:pt>
          <cx:pt idx="400">54</cx:pt>
          <cx:pt idx="401">24</cx:pt>
          <cx:pt idx="402">10</cx:pt>
          <cx:pt idx="403">4</cx:pt>
          <cx:pt idx="404">51</cx:pt>
          <cx:pt idx="405">54</cx:pt>
          <cx:pt idx="406">7</cx:pt>
          <cx:pt idx="407">70</cx:pt>
          <cx:pt idx="408">19</cx:pt>
          <cx:pt idx="409">38</cx:pt>
          <cx:pt idx="410">11</cx:pt>
          <cx:pt idx="411">36</cx:pt>
          <cx:pt idx="412">57</cx:pt>
          <cx:pt idx="413">13</cx:pt>
          <cx:pt idx="414">54</cx:pt>
          <cx:pt idx="415">58</cx:pt>
          <cx:pt idx="416">18</cx:pt>
          <cx:pt idx="417">18</cx:pt>
          <cx:pt idx="418">40</cx:pt>
          <cx:pt idx="419">64</cx:pt>
          <cx:pt idx="420">12</cx:pt>
          <cx:pt idx="421">33</cx:pt>
          <cx:pt idx="422">53</cx:pt>
          <cx:pt idx="423">3</cx:pt>
          <cx:pt idx="424">66</cx:pt>
          <cx:pt idx="425">38</cx:pt>
          <cx:pt idx="426">70</cx:pt>
          <cx:pt idx="427">42</cx:pt>
          <cx:pt idx="428">8</cx:pt>
          <cx:pt idx="429">18</cx:pt>
          <cx:pt idx="430">54</cx:pt>
          <cx:pt idx="431">48</cx:pt>
          <cx:pt idx="432">12</cx:pt>
          <cx:pt idx="433">31</cx:pt>
          <cx:pt idx="434">5</cx:pt>
          <cx:pt idx="435">42</cx:pt>
          <cx:pt idx="436">75</cx:pt>
          <cx:pt idx="437">61</cx:pt>
          <cx:pt idx="438">8</cx:pt>
          <cx:pt idx="439">70</cx:pt>
          <cx:pt idx="440">68</cx:pt>
          <cx:pt idx="441">31</cx:pt>
          <cx:pt idx="442">8</cx:pt>
          <cx:pt idx="443">12</cx:pt>
          <cx:pt idx="444">55</cx:pt>
          <cx:pt idx="445">50</cx:pt>
          <cx:pt idx="446">20</cx:pt>
          <cx:pt idx="447">37</cx:pt>
          <cx:pt idx="448">36</cx:pt>
          <cx:pt idx="449">71</cx:pt>
          <cx:pt idx="450">52</cx:pt>
          <cx:pt idx="451">18</cx:pt>
          <cx:pt idx="452">25</cx:pt>
          <cx:pt idx="453">18</cx:pt>
          <cx:pt idx="454">51</cx:pt>
          <cx:pt idx="455">32</cx:pt>
          <cx:pt idx="456">57</cx:pt>
          <cx:pt idx="457">38</cx:pt>
          <cx:pt idx="458">56</cx:pt>
          <cx:pt idx="459">47</cx:pt>
          <cx:pt idx="460">68</cx:pt>
          <cx:pt idx="461">52</cx:pt>
          <cx:pt idx="462">6</cx:pt>
          <cx:pt idx="463">53</cx:pt>
          <cx:pt idx="464">58</cx:pt>
          <cx:pt idx="465">46</cx:pt>
          <cx:pt idx="466">18</cx:pt>
          <cx:pt idx="467">20</cx:pt>
          <cx:pt idx="468">50</cx:pt>
          <cx:pt idx="469">39</cx:pt>
          <cx:pt idx="470">9</cx:pt>
          <cx:pt idx="471">13</cx:pt>
          <cx:pt idx="472">66</cx:pt>
          <cx:pt idx="473">64</cx:pt>
          <cx:pt idx="474">8</cx:pt>
          <cx:pt idx="475">45</cx:pt>
          <cx:pt idx="476">39</cx:pt>
          <cx:pt idx="477">31</cx:pt>
          <cx:pt idx="478">22</cx:pt>
          <cx:pt idx="479">24</cx:pt>
          <cx:pt idx="480">3</cx:pt>
          <cx:pt idx="481">29</cx:pt>
          <cx:pt idx="482">32</cx:pt>
          <cx:pt idx="483">18</cx:pt>
          <cx:pt idx="484">61</cx:pt>
          <cx:pt idx="485">37</cx:pt>
          <cx:pt idx="486">3</cx:pt>
          <cx:pt idx="487">45</cx:pt>
          <cx:pt idx="488">56</cx:pt>
          <cx:pt idx="489">36</cx:pt>
          <cx:pt idx="490">65</cx:pt>
          <cx:pt idx="491">41</cx:pt>
          <cx:pt idx="492">3</cx:pt>
          <cx:pt idx="493">18</cx:pt>
          <cx:pt idx="494">22</cx:pt>
          <cx:pt idx="495">62</cx:pt>
          <cx:pt idx="496">6</cx:pt>
          <cx:pt idx="497">33</cx:pt>
          <cx:pt idx="498">56</cx:pt>
          <cx:pt idx="499">4</cx:pt>
          <cx:pt idx="500">60</cx:pt>
          <cx:pt idx="501">18</cx:pt>
          <cx:pt idx="502">63</cx:pt>
          <cx:pt idx="503">34</cx:pt>
          <cx:pt idx="504">22</cx:pt>
          <cx:pt idx="505">10</cx:pt>
          <cx:pt idx="506">18</cx:pt>
          <cx:pt idx="507">7</cx:pt>
          <cx:pt idx="508">14</cx:pt>
          <cx:pt idx="509">42</cx:pt>
          <cx:pt idx="510">33</cx:pt>
          <cx:pt idx="511">54</cx:pt>
          <cx:pt idx="512">20</cx:pt>
          <cx:pt idx="513">42</cx:pt>
          <cx:pt idx="514">55</cx:pt>
          <cx:pt idx="515">44</cx:pt>
          <cx:pt idx="516">18</cx:pt>
          <cx:pt idx="517">50</cx:pt>
          <cx:pt idx="518">26</cx:pt>
          <cx:pt idx="519">66</cx:pt>
          <cx:pt idx="520">10</cx:pt>
          <cx:pt idx="521">59</cx:pt>
          <cx:pt idx="522">38</cx:pt>
          <cx:pt idx="523">54</cx:pt>
          <cx:pt idx="524">27</cx:pt>
          <cx:pt idx="525">10</cx:pt>
          <cx:pt idx="526">46</cx:pt>
          <cx:pt idx="527">47</cx:pt>
          <cx:pt idx="528">59</cx:pt>
          <cx:pt idx="529">13</cx:pt>
          <cx:pt idx="530">57</cx:pt>
          <cx:pt idx="531">50</cx:pt>
          <cx:pt idx="532">18</cx:pt>
          <cx:pt idx="533">49</cx:pt>
          <cx:pt idx="534">57</cx:pt>
          <cx:pt idx="535">18</cx:pt>
          <cx:pt idx="536">47</cx:pt>
          <cx:pt idx="537">29</cx:pt>
          <cx:pt idx="538">42</cx:pt>
          <cx:pt idx="539">50</cx:pt>
          <cx:pt idx="540">54</cx:pt>
          <cx:pt idx="541">70</cx:pt>
          <cx:pt idx="542">81</cx:pt>
          <cx:pt idx="543">44</cx:pt>
          <cx:pt idx="544">18</cx:pt>
          <cx:pt idx="545">65</cx:pt>
          <cx:pt idx="546">56</cx:pt>
          <cx:pt idx="547">64</cx:pt>
          <cx:pt idx="548">12</cx:pt>
          <cx:pt idx="549">18</cx:pt>
          <cx:pt idx="550">11</cx:pt>
          <cx:pt idx="551">44</cx:pt>
          <cx:pt idx="552">46</cx:pt>
          <cx:pt idx="553">42</cx:pt>
          <cx:pt idx="554">67</cx:pt>
          <cx:pt idx="555">60</cx:pt>
          <cx:pt idx="556">76</cx:pt>
          <cx:pt idx="557">31</cx:pt>
          <cx:pt idx="558">48</cx:pt>
          <cx:pt idx="559">6</cx:pt>
          <cx:pt idx="560">49</cx:pt>
          <cx:pt idx="561">18</cx:pt>
          <cx:pt idx="562">27</cx:pt>
          <cx:pt idx="563">52</cx:pt>
          <cx:pt idx="564">62</cx:pt>
          <cx:pt idx="565">34</cx:pt>
          <cx:pt idx="566">10</cx:pt>
          <cx:pt idx="567">37</cx:pt>
          <cx:pt idx="568">11</cx:pt>
          <cx:pt idx="569">62</cx:pt>
          <cx:pt idx="570">3</cx:pt>
          <cx:pt idx="571">19</cx:pt>
          <cx:pt idx="572">18</cx:pt>
          <cx:pt idx="573">28</cx:pt>
          <cx:pt idx="574">13</cx:pt>
          <cx:pt idx="575">4</cx:pt>
          <cx:pt idx="576">60</cx:pt>
          <cx:pt idx="577">6</cx:pt>
          <cx:pt idx="578">73</cx:pt>
          <cx:pt idx="579">18</cx:pt>
          <cx:pt idx="580">29</cx:pt>
          <cx:pt idx="581">56</cx:pt>
          <cx:pt idx="582">44</cx:pt>
          <cx:pt idx="583">4</cx:pt>
          <cx:pt idx="584">9</cx:pt>
          <cx:pt idx="585">7</cx:pt>
          <cx:pt idx="586">8</cx:pt>
          <cx:pt idx="587">27</cx:pt>
          <cx:pt idx="588">23</cx:pt>
          <cx:pt idx="589">27</cx:pt>
          <cx:pt idx="590">35</cx:pt>
          <cx:pt idx="591">10</cx:pt>
          <cx:pt idx="592">42</cx:pt>
          <cx:pt idx="593">43</cx:pt>
          <cx:pt idx="594">45</cx:pt>
          <cx:pt idx="595">62</cx:pt>
          <cx:pt idx="596">28</cx:pt>
          <cx:pt idx="597">18</cx:pt>
          <cx:pt idx="598">66</cx:pt>
          <cx:pt idx="599">34</cx:pt>
          <cx:pt idx="600">9</cx:pt>
          <cx:pt idx="601">36</cx:pt>
          <cx:pt idx="602">69</cx:pt>
          <cx:pt idx="603">56</cx:pt>
          <cx:pt idx="604">25</cx:pt>
          <cx:pt idx="605">46</cx:pt>
          <cx:pt idx="606">44</cx:pt>
          <cx:pt idx="607">12</cx:pt>
          <cx:pt idx="608">26</cx:pt>
          <cx:pt idx="609">28</cx:pt>
          <cx:pt idx="610">54</cx:pt>
          <cx:pt idx="611">9</cx:pt>
          <cx:pt idx="612">60</cx:pt>
          <cx:pt idx="613">21</cx:pt>
          <cx:pt idx="614">7</cx:pt>
          <cx:pt idx="615">60</cx:pt>
          <cx:pt idx="616">4</cx:pt>
          <cx:pt idx="617">7</cx:pt>
          <cx:pt idx="618">26</cx:pt>
          <cx:pt idx="619">46</cx:pt>
          <cx:pt idx="620">46</cx:pt>
          <cx:pt idx="621">38</cx:pt>
          <cx:pt idx="622">56</cx:pt>
          <cx:pt idx="623">63</cx:pt>
          <cx:pt idx="624">66</cx:pt>
          <cx:pt idx="625">60</cx:pt>
          <cx:pt idx="626">5</cx:pt>
          <cx:pt idx="627">27</cx:pt>
          <cx:pt idx="628">39</cx:pt>
          <cx:pt idx="629">54</cx:pt>
          <cx:pt idx="630">47</cx:pt>
          <cx:pt idx="631">11</cx:pt>
          <cx:pt idx="632">22</cx:pt>
          <cx:pt idx="633">46</cx:pt>
          <cx:pt idx="634">62</cx:pt>
          <cx:pt idx="635">9</cx:pt>
          <cx:pt idx="636">63</cx:pt>
          <cx:pt idx="637">25</cx:pt>
          <cx:pt idx="638">63</cx:pt>
          <cx:pt idx="639">18</cx:pt>
          <cx:pt idx="640">54</cx:pt>
          <cx:pt idx="641">30</cx:pt>
          <cx:pt idx="642">7</cx:pt>
          <cx:pt idx="643">41</cx:pt>
          <cx:pt idx="644">25</cx:pt>
          <cx:pt idx="645">25</cx:pt>
          <cx:pt idx="646">70</cx:pt>
          <cx:pt idx="647">70</cx:pt>
          <cx:pt idx="648">18</cx:pt>
          <cx:pt idx="649">23</cx:pt>
          <cx:pt idx="650">37</cx:pt>
          <cx:pt idx="651">58</cx:pt>
          <cx:pt idx="652">61</cx:pt>
          <cx:pt idx="653">6</cx:pt>
          <cx:pt idx="654">59</cx:pt>
          <cx:pt idx="655">18</cx:pt>
          <cx:pt idx="656">61</cx:pt>
          <cx:pt idx="657">17</cx:pt>
          <cx:pt idx="658">52</cx:pt>
          <cx:pt idx="659">49</cx:pt>
          <cx:pt idx="660">7</cx:pt>
          <cx:pt idx="661">67</cx:pt>
          <cx:pt idx="662">9</cx:pt>
          <cx:pt idx="663">60</cx:pt>
          <cx:pt idx="664">38</cx:pt>
          <cx:pt idx="665">37</cx:pt>
          <cx:pt idx="666">55</cx:pt>
          <cx:pt idx="667">31</cx:pt>
          <cx:pt idx="668">74</cx:pt>
          <cx:pt idx="669">61</cx:pt>
          <cx:pt idx="670">58</cx:pt>
          <cx:pt idx="671">8</cx:pt>
          <cx:pt idx="672">69</cx:pt>
          <cx:pt idx="673">25</cx:pt>
          <cx:pt idx="674">34</cx:pt>
          <cx:pt idx="675">49</cx:pt>
          <cx:pt idx="676">42</cx:pt>
          <cx:pt idx="677">19</cx:pt>
          <cx:pt idx="678">34</cx:pt>
          <cx:pt idx="679">68</cx:pt>
          <cx:pt idx="680">65</cx:pt>
          <cx:pt idx="681">23</cx:pt>
          <cx:pt idx="682">18</cx:pt>
          <cx:pt idx="683">40</cx:pt>
          <cx:pt idx="684">67</cx:pt>
          <cx:pt idx="685">35</cx:pt>
          <cx:pt idx="686">37</cx:pt>
          <cx:pt idx="687">29</cx:pt>
          <cx:pt idx="688">41</cx:pt>
          <cx:pt idx="689">78</cx:pt>
          <cx:pt idx="690">22</cx:pt>
          <cx:pt idx="691">45</cx:pt>
          <cx:pt idx="692">43</cx:pt>
          <cx:pt idx="693">42</cx:pt>
          <cx:pt idx="694">40</cx:pt>
          <cx:pt idx="695">57</cx:pt>
          <cx:pt idx="696">50</cx:pt>
          <cx:pt idx="697">38</cx:pt>
          <cx:pt idx="698">53</cx:pt>
          <cx:pt idx="699">59</cx:pt>
          <cx:pt idx="700">27</cx:pt>
          <cx:pt idx="701">37</cx:pt>
          <cx:pt idx="702">51</cx:pt>
          <cx:pt idx="703">64</cx:pt>
          <cx:pt idx="704">45</cx:pt>
          <cx:pt idx="705">29</cx:pt>
          <cx:pt idx="706">71</cx:pt>
          <cx:pt idx="707">68</cx:pt>
          <cx:pt idx="708">18</cx:pt>
          <cx:pt idx="709">33</cx:pt>
          <cx:pt idx="710">49</cx:pt>
          <cx:pt idx="711">5</cx:pt>
          <cx:pt idx="712">38</cx:pt>
          <cx:pt idx="713">6</cx:pt>
          <cx:pt idx="714">7</cx:pt>
          <cx:pt idx="715">40</cx:pt>
          <cx:pt idx="716">42</cx:pt>
          <cx:pt idx="717">25</cx:pt>
          <cx:pt idx="718">34</cx:pt>
          <cx:pt idx="719">5</cx:pt>
          <cx:pt idx="720">63</cx:pt>
          <cx:pt idx="721">39</cx:pt>
          <cx:pt idx="722">66</cx:pt>
          <cx:pt idx="723">33</cx:pt>
          <cx:pt idx="724">47</cx:pt>
          <cx:pt idx="725">20</cx:pt>
          <cx:pt idx="726">27</cx:pt>
          <cx:pt idx="727">12</cx:pt>
          <cx:pt idx="728">62</cx:pt>
          <cx:pt idx="729">49</cx:pt>
          <cx:pt idx="730">72</cx:pt>
          <cx:pt idx="731">67</cx:pt>
          <cx:pt idx="732">7</cx:pt>
          <cx:pt idx="733">63</cx:pt>
          <cx:pt idx="734">66</cx:pt>
          <cx:pt idx="735">18</cx:pt>
          <cx:pt idx="736">62</cx:pt>
          <cx:pt idx="737">48</cx:pt>
          <cx:pt idx="738">47</cx:pt>
          <cx:pt idx="739">28</cx:pt>
          <cx:pt idx="740">13</cx:pt>
          <cx:pt idx="741">61</cx:pt>
          <cx:pt idx="742">66</cx:pt>
          <cx:pt idx="743">65</cx:pt>
          <cx:pt idx="744">36</cx:pt>
          <cx:pt idx="745">37</cx:pt>
          <cx:pt idx="746">41</cx:pt>
          <cx:pt idx="747">49</cx:pt>
          <cx:pt idx="748">55</cx:pt>
          <cx:pt idx="749">71</cx:pt>
          <cx:pt idx="750">31</cx:pt>
          <cx:pt idx="751">47</cx:pt>
          <cx:pt idx="752">35</cx:pt>
          <cx:pt idx="753">19</cx:pt>
          <cx:pt idx="754">60</cx:pt>
          <cx:pt idx="755">36</cx:pt>
          <cx:pt idx="756">50</cx:pt>
          <cx:pt idx="757">36</cx:pt>
          <cx:pt idx="758">38</cx:pt>
          <cx:pt idx="759">60</cx:pt>
          <cx:pt idx="760">52</cx:pt>
          <cx:pt idx="761">38</cx:pt>
          <cx:pt idx="762">5</cx:pt>
          <cx:pt idx="763">38</cx:pt>
          <cx:pt idx="764">11</cx:pt>
          <cx:pt idx="765">26</cx:pt>
          <cx:pt idx="766">42</cx:pt>
          <cx:pt idx="767">59</cx:pt>
          <cx:pt idx="768">57</cx:pt>
          <cx:pt idx="769">30</cx:pt>
          <cx:pt idx="770">57</cx:pt>
          <cx:pt idx="771">48</cx:pt>
          <cx:pt idx="772">64</cx:pt>
          <cx:pt idx="773">56</cx:pt>
          <cx:pt idx="774">6</cx:pt>
          <cx:pt idx="775">51</cx:pt>
          <cx:pt idx="776">16</cx:pt>
          <cx:pt idx="777">65</cx:pt>
          <cx:pt idx="778">5</cx:pt>
          <cx:pt idx="779">47</cx:pt>
          <cx:pt idx="780">57</cx:pt>
          <cx:pt idx="781">20</cx:pt>
          <cx:pt idx="782">68</cx:pt>
          <cx:pt idx="783">37</cx:pt>
          <cx:pt idx="784">22</cx:pt>
          <cx:pt idx="785">41</cx:pt>
          <cx:pt idx="786">32</cx:pt>
          <cx:pt idx="787">57</cx:pt>
          <cx:pt idx="788">56</cx:pt>
          <cx:pt idx="789">7</cx:pt>
          <cx:pt idx="790">27</cx:pt>
          <cx:pt idx="791">55</cx:pt>
          <cx:pt idx="792">55</cx:pt>
          <cx:pt idx="793">32</cx:pt>
          <cx:pt idx="794">67</cx:pt>
          <cx:pt idx="795">52</cx:pt>
          <cx:pt idx="796">64</cx:pt>
          <cx:pt idx="797">64</cx:pt>
          <cx:pt idx="798">40</cx:pt>
          <cx:pt idx="799">9</cx:pt>
          <cx:pt idx="800">26</cx:pt>
          <cx:pt idx="801">6</cx:pt>
          <cx:pt idx="802">39</cx:pt>
          <cx:pt idx="803">36</cx:pt>
          <cx:pt idx="804">11</cx:pt>
          <cx:pt idx="805">3</cx:pt>
          <cx:pt idx="806">37</cx:pt>
          <cx:pt idx="807">34</cx:pt>
          <cx:pt idx="808">71</cx:pt>
          <cx:pt idx="809">11</cx:pt>
          <cx:pt idx="810">25</cx:pt>
          <cx:pt idx="811">58</cx:pt>
          <cx:pt idx="812">33</cx:pt>
          <cx:pt idx="813">26</cx:pt>
          <cx:pt idx="814">58</cx:pt>
          <cx:pt idx="815">65</cx:pt>
          <cx:pt idx="816">53</cx:pt>
          <cx:pt idx="817">59</cx:pt>
          <cx:pt idx="818">58</cx:pt>
          <cx:pt idx="819">53</cx:pt>
          <cx:pt idx="820">60</cx:pt>
          <cx:pt idx="821">25</cx:pt>
          <cx:pt idx="822">62</cx:pt>
          <cx:pt idx="823">68</cx:pt>
          <cx:pt idx="824">52</cx:pt>
          <cx:pt idx="825">51</cx:pt>
          <cx:pt idx="826">37</cx:pt>
          <cx:pt idx="827">10</cx:pt>
          <cx:pt idx="828">41</cx:pt>
          <cx:pt idx="829">44</cx:pt>
          <cx:pt idx="830">42</cx:pt>
          <cx:pt idx="831">49</cx:pt>
          <cx:pt idx="832">63</cx:pt>
          <cx:pt idx="833">34</cx:pt>
          <cx:pt idx="834">35</cx:pt>
          <cx:pt idx="835">64</cx:pt>
          <cx:pt idx="836">49</cx:pt>
          <cx:pt idx="837">82</cx:pt>
          <cx:pt idx="838">66</cx:pt>
          <cx:pt idx="839">15</cx:pt>
          <cx:pt idx="840">20</cx:pt>
          <cx:pt idx="841">34</cx:pt>
          <cx:pt idx="842">73</cx:pt>
          <cx:pt idx="843">19</cx:pt>
          <cx:pt idx="844">13</cx:pt>
          <cx:pt idx="845">42</cx:pt>
          <cx:pt idx="846">51</cx:pt>
          <cx:pt idx="847">30</cx:pt>
          <cx:pt idx="848">37</cx:pt>
          <cx:pt idx="849">43</cx:pt>
          <cx:pt idx="850">13</cx:pt>
          <cx:pt idx="851">31</cx:pt>
          <cx:pt idx="852">41</cx:pt>
          <cx:pt idx="853">14</cx:pt>
          <cx:pt idx="854">41</cx:pt>
          <cx:pt idx="855">62</cx:pt>
          <cx:pt idx="856">43</cx:pt>
          <cx:pt idx="857">62</cx:pt>
          <cx:pt idx="858">28</cx:pt>
          <cx:pt idx="859">60</cx:pt>
          <cx:pt idx="860">26</cx:pt>
          <cx:pt idx="861">39</cx:pt>
          <cx:pt idx="862">57</cx:pt>
          <cx:pt idx="863">8</cx:pt>
          <cx:pt idx="864">69</cx:pt>
          <cx:pt idx="865">56</cx:pt>
          <cx:pt idx="866">30</cx:pt>
          <cx:pt idx="867">28</cx:pt>
          <cx:pt idx="868">7</cx:pt>
          <cx:pt idx="869">50</cx:pt>
          <cx:pt idx="870">63</cx:pt>
          <cx:pt idx="871">73</cx:pt>
          <cx:pt idx="872">30</cx:pt>
          <cx:pt idx="873">67</cx:pt>
          <cx:pt idx="874">45</cx:pt>
          <cx:pt idx="875">3</cx:pt>
          <cx:pt idx="876">34</cx:pt>
          <cx:pt idx="877">65</cx:pt>
          <cx:pt idx="878">28</cx:pt>
          <cx:pt idx="879">63</cx:pt>
          <cx:pt idx="880">68</cx:pt>
          <cx:pt idx="881">27</cx:pt>
          <cx:pt idx="882">12</cx:pt>
          <cx:pt idx="883">79</cx:pt>
          <cx:pt idx="884">18</cx:pt>
          <cx:pt idx="885">53</cx:pt>
          <cx:pt idx="886">58</cx:pt>
          <cx:pt idx="887">3</cx:pt>
          <cx:pt idx="888">72</cx:pt>
          <cx:pt idx="889">37</cx:pt>
          <cx:pt idx="890">22</cx:pt>
          <cx:pt idx="891">43</cx:pt>
          <cx:pt idx="892">42</cx:pt>
          <cx:pt idx="893">23</cx:pt>
          <cx:pt idx="894">57</cx:pt>
          <cx:pt idx="895">30</cx:pt>
          <cx:pt idx="896">51</cx:pt>
          <cx:pt idx="897">34</cx:pt>
          <cx:pt idx="898">50</cx:pt>
          <cx:pt idx="899">51</cx:pt>
          <cx:pt idx="900">7</cx:pt>
          <cx:pt idx="901">5</cx:pt>
          <cx:pt idx="902">24</cx:pt>
          <cx:pt idx="903">63</cx:pt>
          <cx:pt idx="904">44</cx:pt>
          <cx:pt idx="905">63</cx:pt>
          <cx:pt idx="906">3</cx:pt>
          <cx:pt idx="907">51</cx:pt>
          <cx:pt idx="908">58</cx:pt>
          <cx:pt idx="909">34</cx:pt>
          <cx:pt idx="910">32</cx:pt>
          <cx:pt idx="911">51</cx:pt>
          <cx:pt idx="912">44</cx:pt>
          <cx:pt idx="913">18</cx:pt>
          <cx:pt idx="914">9</cx:pt>
          <cx:pt idx="915">9</cx:pt>
          <cx:pt idx="916">7</cx:pt>
          <cx:pt idx="917">36</cx:pt>
          <cx:pt idx="918">7</cx:pt>
          <cx:pt idx="919">65</cx:pt>
          <cx:pt idx="920">37</cx:pt>
          <cx:pt idx="921">52</cx:pt>
          <cx:pt idx="922">5</cx:pt>
          <cx:pt idx="923">51</cx:pt>
          <cx:pt idx="924">7</cx:pt>
          <cx:pt idx="925">10</cx:pt>
          <cx:pt idx="926">27</cx:pt>
          <cx:pt idx="927">59</cx:pt>
          <cx:pt idx="928">55</cx:pt>
          <cx:pt idx="929">18</cx:pt>
          <cx:pt idx="930">7</cx:pt>
          <cx:pt idx="931">24</cx:pt>
          <cx:pt idx="932">55</cx:pt>
          <cx:pt idx="933">65</cx:pt>
          <cx:pt idx="934">57</cx:pt>
          <cx:pt idx="935">8</cx:pt>
          <cx:pt idx="936">25</cx:pt>
          <cx:pt idx="937">18</cx:pt>
          <cx:pt idx="938">18</cx:pt>
          <cx:pt idx="939">49</cx:pt>
          <cx:pt idx="940">40</cx:pt>
          <cx:pt idx="941">3</cx:pt>
          <cx:pt idx="942">18</cx:pt>
          <cx:pt idx="943">21</cx:pt>
          <cx:pt idx="944">48</cx:pt>
          <cx:pt idx="945">61</cx:pt>
          <cx:pt idx="946">17</cx:pt>
          <cx:pt idx="947">51</cx:pt>
          <cx:pt idx="948">57</cx:pt>
          <cx:pt idx="949">45</cx:pt>
          <cx:pt idx="950">58</cx:pt>
          <cx:pt idx="951">9</cx:pt>
          <cx:pt idx="952">66</cx:pt>
          <cx:pt idx="953">54</cx:pt>
          <cx:pt idx="954">39</cx:pt>
          <cx:pt idx="955">62</cx:pt>
          <cx:pt idx="956">50</cx:pt>
          <cx:pt idx="957">18</cx:pt>
          <cx:pt idx="958">32</cx:pt>
          <cx:pt idx="959">63</cx:pt>
          <cx:pt idx="960">71</cx:pt>
          <cx:pt idx="961">11</cx:pt>
          <cx:pt idx="962">10</cx:pt>
          <cx:pt idx="963">7</cx:pt>
          <cx:pt idx="964">75</cx:pt>
          <cx:pt idx="965">43</cx:pt>
          <cx:pt idx="966">10</cx:pt>
          <cx:pt idx="967">11</cx:pt>
          <cx:pt idx="968">28</cx:pt>
          <cx:pt idx="969">47</cx:pt>
          <cx:pt idx="970">71</cx:pt>
          <cx:pt idx="971">36</cx:pt>
          <cx:pt idx="972">42</cx:pt>
          <cx:pt idx="973">4</cx:pt>
          <cx:pt idx="974">31</cx:pt>
          <cx:pt idx="975">65</cx:pt>
          <cx:pt idx="976">71</cx:pt>
          <cx:pt idx="977">18</cx:pt>
          <cx:pt idx="978">30</cx:pt>
          <cx:pt idx="979">51</cx:pt>
          <cx:pt idx="980">51</cx:pt>
          <cx:pt idx="981">23</cx:pt>
          <cx:pt idx="982">56</cx:pt>
          <cx:pt idx="983">11</cx:pt>
          <cx:pt idx="984">64</cx:pt>
          <cx:pt idx="985">66</cx:pt>
          <cx:pt idx="986">43</cx:pt>
          <cx:pt idx="987">5</cx:pt>
          <cx:pt idx="988">13</cx:pt>
          <cx:pt idx="989">31</cx:pt>
          <cx:pt idx="990">35</cx:pt>
          <cx:pt idx="991">60</cx:pt>
          <cx:pt idx="992">38</cx:pt>
          <cx:pt idx="993">16</cx:pt>
          <cx:pt idx="994">31</cx:pt>
          <cx:pt idx="995">45</cx:pt>
          <cx:pt idx="996">60</cx:pt>
          <cx:pt idx="997">60</cx:pt>
          <cx:pt idx="998">36</cx:pt>
          <cx:pt idx="999">60</cx:pt>
          <cx:pt idx="1000">49</cx:pt>
          <cx:pt idx="1001">43</cx:pt>
          <cx:pt idx="1002">76</cx:pt>
          <cx:pt idx="1003">61</cx:pt>
          <cx:pt idx="1004">35</cx:pt>
          <cx:pt idx="1005">38</cx:pt>
          <cx:pt idx="1006">75</cx:pt>
          <cx:pt idx="1007">44</cx:pt>
          <cx:pt idx="1008">55</cx:pt>
          <cx:pt idx="1009">46</cx:pt>
          <cx:pt idx="1010">7</cx:pt>
          <cx:pt idx="1011">45</cx:pt>
          <cx:pt idx="1012">45</cx:pt>
          <cx:pt idx="1013">27</cx:pt>
          <cx:pt idx="1014">58</cx:pt>
          <cx:pt idx="1015">54</cx:pt>
          <cx:pt idx="1016">51</cx:pt>
          <cx:pt idx="1017">60</cx:pt>
          <cx:pt idx="1018">54</cx:pt>
          <cx:pt idx="1019">62</cx:pt>
          <cx:pt idx="1020">36</cx:pt>
          <cx:pt idx="1021">47</cx:pt>
          <cx:pt idx="1022">48</cx:pt>
          <cx:pt idx="1023">55</cx:pt>
          <cx:pt idx="1024">38</cx:pt>
          <cx:pt idx="1025">37</cx:pt>
          <cx:pt idx="1026">48</cx:pt>
          <cx:pt idx="1027">64</cx:pt>
          <cx:pt idx="1028">54</cx:pt>
          <cx:pt idx="1029">57</cx:pt>
          <cx:pt idx="1030">48</cx:pt>
          <cx:pt idx="1031">62</cx:pt>
          <cx:pt idx="1032">55</cx:pt>
          <cx:pt idx="1033">11</cx:pt>
          <cx:pt idx="1034">9</cx:pt>
          <cx:pt idx="1035">54</cx:pt>
          <cx:pt idx="1036">70</cx:pt>
          <cx:pt idx="1037">40</cx:pt>
          <cx:pt idx="1038">18</cx:pt>
          <cx:pt idx="1039">35</cx:pt>
          <cx:pt idx="1040">44</cx:pt>
          <cx:pt idx="1041">34</cx:pt>
          <cx:pt idx="1042">40</cx:pt>
          <cx:pt idx="1043">6</cx:pt>
          <cx:pt idx="1044">4</cx:pt>
          <cx:pt idx="1045">11</cx:pt>
          <cx:pt idx="1046">26</cx:pt>
          <cx:pt idx="1047">58</cx:pt>
          <cx:pt idx="1048">6</cx:pt>
          <cx:pt idx="1049">59</cx:pt>
          <cx:pt idx="1050">39</cx:pt>
          <cx:pt idx="1051">59</cx:pt>
          <cx:pt idx="1052">55</cx:pt>
          <cx:pt idx="1053">41</cx:pt>
          <cx:pt idx="1054">28</cx:pt>
          <cx:pt idx="1055">24</cx:pt>
          <cx:pt idx="1056">37</cx:pt>
          <cx:pt idx="1057">22</cx:pt>
          <cx:pt idx="1058">76</cx:pt>
          <cx:pt idx="1059">3</cx:pt>
          <cx:pt idx="1060">33</cx:pt>
          <cx:pt idx="1061">31</cx:pt>
          <cx:pt idx="1062">52</cx:pt>
          <cx:pt idx="1063">29</cx:pt>
          <cx:pt idx="1064">5</cx:pt>
          <cx:pt idx="1065">60</cx:pt>
          <cx:pt idx="1066">44</cx:pt>
          <cx:pt idx="1067">10</cx:pt>
          <cx:pt idx="1068">17</cx:pt>
          <cx:pt idx="1069">65</cx:pt>
          <cx:pt idx="1070">70</cx:pt>
          <cx:pt idx="1071">43</cx:pt>
          <cx:pt idx="1072">7</cx:pt>
          <cx:pt idx="1073">74</cx:pt>
          <cx:pt idx="1074">58</cx:pt>
          <cx:pt idx="1075">45</cx:pt>
          <cx:pt idx="1076">6</cx:pt>
          <cx:pt idx="1077">8</cx:pt>
          <cx:pt idx="1078">14</cx:pt>
          <cx:pt idx="1079">65</cx:pt>
          <cx:pt idx="1080">21</cx:pt>
          <cx:pt idx="1081">59</cx:pt>
          <cx:pt idx="1082">19</cx:pt>
          <cx:pt idx="1083">54</cx:pt>
          <cx:pt idx="1084">50</cx:pt>
          <cx:pt idx="1085">71</cx:pt>
          <cx:pt idx="1086">39</cx:pt>
          <cx:pt idx="1087">56</cx:pt>
          <cx:pt idx="1088">40</cx:pt>
          <cx:pt idx="1089">58</cx:pt>
          <cx:pt idx="1090">46</cx:pt>
          <cx:pt idx="1091">13</cx:pt>
          <cx:pt idx="1092">57</cx:pt>
          <cx:pt idx="1093">21</cx:pt>
          <cx:pt idx="1094">18</cx:pt>
          <cx:pt idx="1095">45</cx:pt>
          <cx:pt idx="1096">52</cx:pt>
          <cx:pt idx="1097">52</cx:pt>
          <cx:pt idx="1098">22</cx:pt>
          <cx:pt idx="1099">40</cx:pt>
          <cx:pt idx="1100">25</cx:pt>
          <cx:pt idx="1101">49</cx:pt>
          <cx:pt idx="1102">78</cx:pt>
          <cx:pt idx="1103">77</cx:pt>
          <cx:pt idx="1104">58</cx:pt>
          <cx:pt idx="1105">44</cx:pt>
          <cx:pt idx="1106">68</cx:pt>
          <cx:pt idx="1107">3</cx:pt>
          <cx:pt idx="1108">71</cx:pt>
          <cx:pt idx="1109">9</cx:pt>
          <cx:pt idx="1110">9</cx:pt>
          <cx:pt idx="1111">18</cx:pt>
          <cx:pt idx="1112">68</cx:pt>
          <cx:pt idx="1113">39</cx:pt>
          <cx:pt idx="1114">42</cx:pt>
          <cx:pt idx="1115">18</cx:pt>
          <cx:pt idx="1116">46</cx:pt>
          <cx:pt idx="1117">48</cx:pt>
          <cx:pt idx="1118">58</cx:pt>
          <cx:pt idx="1119">18</cx:pt>
          <cx:pt idx="1120">18</cx:pt>
          <cx:pt idx="1121">34</cx:pt>
          <cx:pt idx="1122">63</cx:pt>
          <cx:pt idx="1123">18</cx:pt>
          <cx:pt idx="1124">11</cx:pt>
          <cx:pt idx="1125">52</cx:pt>
          <cx:pt idx="1126">18</cx:pt>
          <cx:pt idx="1127">21</cx:pt>
          <cx:pt idx="1128">43</cx:pt>
          <cx:pt idx="1129">18</cx:pt>
          <cx:pt idx="1130">59</cx:pt>
          <cx:pt idx="1131">53</cx:pt>
          <cx:pt idx="1132">46</cx:pt>
          <cx:pt idx="1133">52</cx:pt>
          <cx:pt idx="1134">72</cx:pt>
          <cx:pt idx="1135">49</cx:pt>
          <cx:pt idx="1136">27</cx:pt>
          <cx:pt idx="1137">18</cx:pt>
          <cx:pt idx="1138">74</cx:pt>
          <cx:pt idx="1139">69</cx:pt>
          <cx:pt idx="1140">38</cx:pt>
          <cx:pt idx="1141">55</cx:pt>
          <cx:pt idx="1142">61</cx:pt>
          <cx:pt idx="1143">63</cx:pt>
          <cx:pt idx="1144">33</cx:pt>
          <cx:pt idx="1145">42</cx:pt>
          <cx:pt idx="1146">18</cx:pt>
          <cx:pt idx="1147">75</cx:pt>
          <cx:pt idx="1148">67</cx:pt>
          <cx:pt idx="1149">28</cx:pt>
          <cx:pt idx="1150">44</cx:pt>
          <cx:pt idx="1151">72</cx:pt>
          <cx:pt idx="1152">18</cx:pt>
          <cx:pt idx="1153">49</cx:pt>
          <cx:pt idx="1154">74</cx:pt>
          <cx:pt idx="1155">66</cx:pt>
          <cx:pt idx="1156">27</cx:pt>
          <cx:pt idx="1157">75</cx:pt>
          <cx:pt idx="1158">48</cx:pt>
          <cx:pt idx="1159">31</cx:pt>
          <cx:pt idx="1160">11</cx:pt>
          <cx:pt idx="1161">67</cx:pt>
          <cx:pt idx="1162">25</cx:pt>
          <cx:pt idx="1163">54</cx:pt>
          <cx:pt idx="1164">45</cx:pt>
          <cx:pt idx="1165">72</cx:pt>
          <cx:pt idx="1166">57</cx:pt>
          <cx:pt idx="1167">26</cx:pt>
          <cx:pt idx="1168">44</cx:pt>
          <cx:pt idx="1169">69</cx:pt>
          <cx:pt idx="1170">7</cx:pt>
          <cx:pt idx="1171">22</cx:pt>
          <cx:pt idx="1172">31</cx:pt>
          <cx:pt idx="1173">71</cx:pt>
          <cx:pt idx="1174">9</cx:pt>
          <cx:pt idx="1175">45</cx:pt>
          <cx:pt idx="1176">18</cx:pt>
          <cx:pt idx="1177">27</cx:pt>
          <cx:pt idx="1178">39</cx:pt>
          <cx:pt idx="1179">45</cx:pt>
          <cx:pt idx="1180">72</cx:pt>
          <cx:pt idx="1181">28</cx:pt>
          <cx:pt idx="1182">64</cx:pt>
          <cx:pt idx="1183">39</cx:pt>
          <cx:pt idx="1184">42</cx:pt>
          <cx:pt idx="1185">32</cx:pt>
          <cx:pt idx="1186">10</cx:pt>
          <cx:pt idx="1187">60</cx:pt>
          <cx:pt idx="1188">63</cx:pt>
          <cx:pt idx="1189">28</cx:pt>
          <cx:pt idx="1190">23</cx:pt>
          <cx:pt idx="1191">57</cx:pt>
          <cx:pt idx="1192">70</cx:pt>
          <cx:pt idx="1193">48</cx:pt>
          <cx:pt idx="1194">51</cx:pt>
          <cx:pt idx="1195">11</cx:pt>
          <cx:pt idx="1196">69</cx:pt>
          <cx:pt idx="1197">56</cx:pt>
          <cx:pt idx="1198">41</cx:pt>
          <cx:pt idx="1199">41</cx:pt>
          <cx:pt idx="1200">58</cx:pt>
          <cx:pt idx="1201">18</cx:pt>
          <cx:pt idx="1202">51</cx:pt>
          <cx:pt idx="1203">25</cx:pt>
          <cx:pt idx="1204">14</cx:pt>
          <cx:pt idx="1205">30</cx:pt>
          <cx:pt idx="1206">18</cx:pt>
          <cx:pt idx="1207">65</cx:pt>
          <cx:pt idx="1208">45</cx:pt>
          <cx:pt idx="1209">40</cx:pt>
          <cx:pt idx="1210">57</cx:pt>
          <cx:pt idx="1211">18</cx:pt>
          <cx:pt idx="1212">26</cx:pt>
          <cx:pt idx="1213">50</cx:pt>
          <cx:pt idx="1214">61</cx:pt>
          <cx:pt idx="1215">18</cx:pt>
          <cx:pt idx="1216">18</cx:pt>
          <cx:pt idx="1217">39</cx:pt>
          <cx:pt idx="1218">37</cx:pt>
          <cx:pt idx="1219">55</cx:pt>
          <cx:pt idx="1220">61</cx:pt>
          <cx:pt idx="1221">18</cx:pt>
          <cx:pt idx="1222">33</cx:pt>
          <cx:pt idx="1223">37</cx:pt>
          <cx:pt idx="1224">41</cx:pt>
          <cx:pt idx="1225">7</cx:pt>
          <cx:pt idx="1226">46</cx:pt>
          <cx:pt idx="1227">65</cx:pt>
          <cx:pt idx="1228">72</cx:pt>
          <cx:pt idx="1229">27</cx:pt>
          <cx:pt idx="1230">62</cx:pt>
          <cx:pt idx="1231">45</cx:pt>
          <cx:pt idx="1232">33</cx:pt>
          <cx:pt idx="1233">26</cx:pt>
          <cx:pt idx="1234">64</cx:pt>
          <cx:pt idx="1235">53</cx:pt>
          <cx:pt idx="1236">47</cx:pt>
          <cx:pt idx="1237">56</cx:pt>
          <cx:pt idx="1238">38</cx:pt>
          <cx:pt idx="1239">60</cx:pt>
          <cx:pt idx="1240">43</cx:pt>
          <cx:pt idx="1241">74</cx:pt>
          <cx:pt idx="1242">64</cx:pt>
          <cx:pt idx="1243">58</cx:pt>
          <cx:pt idx="1244">57</cx:pt>
          <cx:pt idx="1245">45</cx:pt>
          <cx:pt idx="1246">32</cx:pt>
          <cx:pt idx="1247">51</cx:pt>
          <cx:pt idx="1248">45</cx:pt>
          <cx:pt idx="1249">48</cx:pt>
          <cx:pt idx="1250">51</cx:pt>
          <cx:pt idx="1251">33</cx:pt>
          <cx:pt idx="1252">26</cx:pt>
          <cx:pt idx="1253">19</cx:pt>
          <cx:pt idx="1254">63</cx:pt>
          <cx:pt idx="1255">48</cx:pt>
          <cx:pt idx="1256">45</cx:pt>
          <cx:pt idx="1257">52</cx:pt>
          <cx:pt idx="1258">58</cx:pt>
          <cx:pt idx="1259">58</cx:pt>
          <cx:pt idx="1260">37</cx:pt>
          <cx:pt idx="1261">53</cx:pt>
          <cx:pt idx="1262">45</cx:pt>
          <cx:pt idx="1263">44</cx:pt>
          <cx:pt idx="1264">11</cx:pt>
          <cx:pt idx="1265">45</cx:pt>
          <cx:pt idx="1266">68</cx:pt>
          <cx:pt idx="1267">33</cx:pt>
          <cx:pt idx="1268">18</cx:pt>
          <cx:pt idx="1269">73</cx:pt>
          <cx:pt idx="1270">7</cx:pt>
          <cx:pt idx="1271">18</cx:pt>
          <cx:pt idx="1272">29</cx:pt>
          <cx:pt idx="1273">73</cx:pt>
          <cx:pt idx="1274">58</cx:pt>
          <cx:pt idx="1275">30</cx:pt>
          <cx:pt idx="1276">49</cx:pt>
          <cx:pt idx="1277">63</cx:pt>
          <cx:pt idx="1278">36</cx:pt>
          <cx:pt idx="1279">51</cx:pt>
          <cx:pt idx="1280">43</cx:pt>
          <cx:pt idx="1281">11</cx:pt>
          <cx:pt idx="1282">20</cx:pt>
          <cx:pt idx="1283">11</cx:pt>
          <cx:pt idx="1284">29</cx:pt>
          <cx:pt idx="1285">39</cx:pt>
          <cx:pt idx="1286">53</cx:pt>
          <cx:pt idx="1287">3</cx:pt>
          <cx:pt idx="1288">41</cx:pt>
          <cx:pt idx="1289">3</cx:pt>
          <cx:pt idx="1290">52</cx:pt>
          <cx:pt idx="1291">21</cx:pt>
          <cx:pt idx="1292">42</cx:pt>
          <cx:pt idx="1293">12</cx:pt>
          <cx:pt idx="1294">50</cx:pt>
          <cx:pt idx="1295">49</cx:pt>
          <cx:pt idx="1296">51</cx:pt>
          <cx:pt idx="1297">33</cx:pt>
          <cx:pt idx="1298">58</cx:pt>
          <cx:pt idx="1299">41</cx:pt>
          <cx:pt idx="1300">33</cx:pt>
          <cx:pt idx="1301">7</cx:pt>
          <cx:pt idx="1302">12</cx:pt>
          <cx:pt idx="1303">18</cx:pt>
          <cx:pt idx="1304">60</cx:pt>
          <cx:pt idx="1305">31</cx:pt>
          <cx:pt idx="1306">65</cx:pt>
          <cx:pt idx="1307">64</cx:pt>
          <cx:pt idx="1308">29</cx:pt>
          <cx:pt idx="1309">7</cx:pt>
          <cx:pt idx="1310">38</cx:pt>
          <cx:pt idx="1311">57</cx:pt>
          <cx:pt idx="1312">59</cx:pt>
          <cx:pt idx="1313">34</cx:pt>
          <cx:pt idx="1314">71</cx:pt>
          <cx:pt idx="1315">66</cx:pt>
          <cx:pt idx="1316">40</cx:pt>
          <cx:pt idx="1317">37</cx:pt>
          <cx:pt idx="1318">12</cx:pt>
          <cx:pt idx="1319">10</cx:pt>
          <cx:pt idx="1320">73</cx:pt>
          <cx:pt idx="1321">14</cx:pt>
          <cx:pt idx="1322">13</cx:pt>
          <cx:pt idx="1323">23</cx:pt>
          <cx:pt idx="1324">54</cx:pt>
          <cx:pt idx="1325">39</cx:pt>
          <cx:pt idx="1326">65</cx:pt>
          <cx:pt idx="1327">54</cx:pt>
          <cx:pt idx="1328">7</cx:pt>
          <cx:pt idx="1329">34</cx:pt>
          <cx:pt idx="1330">22</cx:pt>
          <cx:pt idx="1331">6</cx:pt>
          <cx:pt idx="1332">28</cx:pt>
          <cx:pt idx="1333">18</cx:pt>
          <cx:pt idx="1334">55</cx:pt>
          <cx:pt idx="1335">66</cx:pt>
          <cx:pt idx="1336">37</cx:pt>
          <cx:pt idx="1337">46</cx:pt>
          <cx:pt idx="1338">45</cx:pt>
          <cx:pt idx="1339">66</cx:pt>
          <cx:pt idx="1340">57</cx:pt>
          <cx:pt idx="1341">37</cx:pt>
          <cx:pt idx="1342">3</cx:pt>
          <cx:pt idx="1343">38</cx:pt>
          <cx:pt idx="1344">53</cx:pt>
          <cx:pt idx="1345">55</cx:pt>
          <cx:pt idx="1346">38</cx:pt>
          <cx:pt idx="1347">7</cx:pt>
          <cx:pt idx="1348">26</cx:pt>
          <cx:pt idx="1349">63</cx:pt>
          <cx:pt idx="1350">27</cx:pt>
          <cx:pt idx="1351">54</cx:pt>
          <cx:pt idx="1352">26</cx:pt>
          <cx:pt idx="1353">19</cx:pt>
          <cx:pt idx="1354">27</cx:pt>
          <cx:pt idx="1355">51</cx:pt>
          <cx:pt idx="1356">26</cx:pt>
          <cx:pt idx="1357">56</cx:pt>
          <cx:pt idx="1358">63</cx:pt>
          <cx:pt idx="1359">12</cx:pt>
          <cx:pt idx="1360">65</cx:pt>
          <cx:pt idx="1361">39</cx:pt>
          <cx:pt idx="1362">18</cx:pt>
          <cx:pt idx="1363">33</cx:pt>
          <cx:pt idx="1364">67</cx:pt>
          <cx:pt idx="1365">43</cx:pt>
          <cx:pt idx="1366">31</cx:pt>
          <cx:pt idx="1367">4</cx:pt>
          <cx:pt idx="1368">48</cx:pt>
          <cx:pt idx="1369">41</cx:pt>
          <cx:pt idx="1370">46</cx:pt>
          <cx:pt idx="1371">26</cx:pt>
          <cx:pt idx="1372">5</cx:pt>
          <cx:pt idx="1373">12</cx:pt>
          <cx:pt idx="1374">18</cx:pt>
          <cx:pt idx="1375">18</cx:pt>
          <cx:pt idx="1376">43</cx:pt>
          <cx:pt idx="1377">64</cx:pt>
          <cx:pt idx="1378">51</cx:pt>
          <cx:pt idx="1379">41</cx:pt>
          <cx:pt idx="1380">30</cx:pt>
          <cx:pt idx="1381">63</cx:pt>
          <cx:pt idx="1382">63</cx:pt>
          <cx:pt idx="1383">35</cx:pt>
          <cx:pt idx="1384">18</cx:pt>
          <cx:pt idx="1385">33</cx:pt>
          <cx:pt idx="1386">68</cx:pt>
          <cx:pt idx="1387">10</cx:pt>
          <cx:pt idx="1388">18</cx:pt>
          <cx:pt idx="1389">27</cx:pt>
          <cx:pt idx="1390">40</cx:pt>
          <cx:pt idx="1391">58</cx:pt>
          <cx:pt idx="1392">66</cx:pt>
          <cx:pt idx="1393">48</cx:pt>
          <cx:pt idx="1394">61</cx:pt>
          <cx:pt idx="1395">8</cx:pt>
          <cx:pt idx="1396">18</cx:pt>
          <cx:pt idx="1397">35</cx:pt>
          <cx:pt idx="1398">55</cx:pt>
          <cx:pt idx="1399">30</cx:pt>
          <cx:pt idx="1400">3</cx:pt>
          <cx:pt idx="1401">38</cx:pt>
          <cx:pt idx="1402">69</cx:pt>
          <cx:pt idx="1403">29</cx:pt>
          <cx:pt idx="1404">26</cx:pt>
          <cx:pt idx="1405">62</cx:pt>
          <cx:pt idx="1406">7</cx:pt>
          <cx:pt idx="1407">39</cx:pt>
          <cx:pt idx="1408">6</cx:pt>
          <cx:pt idx="1409">70</cx:pt>
          <cx:pt idx="1410">29</cx:pt>
          <cx:pt idx="1411">29</cx:pt>
          <cx:pt idx="1412">55</cx:pt>
          <cx:pt idx="1413">71</cx:pt>
          <cx:pt idx="1414">49</cx:pt>
          <cx:pt idx="1415">65</cx:pt>
          <cx:pt idx="1416">36</cx:pt>
          <cx:pt idx="1417">75</cx:pt>
          <cx:pt idx="1418">65</cx:pt>
          <cx:pt idx="1419">7</cx:pt>
          <cx:pt idx="1420">51</cx:pt>
          <cx:pt idx="1421">50</cx:pt>
          <cx:pt idx="1422">31</cx:pt>
          <cx:pt idx="1423">5</cx:pt>
          <cx:pt idx="1424">35</cx:pt>
          <cx:pt idx="1425">18</cx:pt>
          <cx:pt idx="1426">53</cx:pt>
          <cx:pt idx="1427">41</cx:pt>
          <cx:pt idx="1428">24</cx:pt>
          <cx:pt idx="1429">44</cx:pt>
          <cx:pt idx="1430">53</cx:pt>
          <cx:pt idx="1431">55</cx:pt>
          <cx:pt idx="1432">42</cx:pt>
          <cx:pt idx="1433">18</cx:pt>
          <cx:pt idx="1434">54</cx:pt>
          <cx:pt idx="1435">18</cx:pt>
          <cx:pt idx="1436">26</cx:pt>
          <cx:pt idx="1437">43</cx:pt>
          <cx:pt idx="1438">36</cx:pt>
          <cx:pt idx="1439">27</cx:pt>
          <cx:pt idx="1440">58</cx:pt>
          <cx:pt idx="1441">29</cx:pt>
          <cx:pt idx="1442">41</cx:pt>
          <cx:pt idx="1443">62</cx:pt>
          <cx:pt idx="1444">37</cx:pt>
          <cx:pt idx="1445">66</cx:pt>
          <cx:pt idx="1446">17</cx:pt>
          <cx:pt idx="1447">64</cx:pt>
          <cx:pt idx="1448">55</cx:pt>
          <cx:pt idx="1449">18</cx:pt>
          <cx:pt idx="1450">44</cx:pt>
          <cx:pt idx="1451">18</cx:pt>
          <cx:pt idx="1452">18</cx:pt>
          <cx:pt idx="1453">56</cx:pt>
          <cx:pt idx="1454">21</cx:pt>
          <cx:pt idx="1455">27</cx:pt>
          <cx:pt idx="1456">11</cx:pt>
          <cx:pt idx="1457">22</cx:pt>
          <cx:pt idx="1458">48</cx:pt>
          <cx:pt idx="1459">34</cx:pt>
          <cx:pt idx="1460">62</cx:pt>
          <cx:pt idx="1461">21</cx:pt>
          <cx:pt idx="1462">6</cx:pt>
          <cx:pt idx="1463">41</cx:pt>
          <cx:pt idx="1464">68</cx:pt>
          <cx:pt idx="1465">76</cx:pt>
          <cx:pt idx="1466">75</cx:pt>
          <cx:pt idx="1467">3</cx:pt>
          <cx:pt idx="1468">20</cx:pt>
          <cx:pt idx="1469">59</cx:pt>
          <cx:pt idx="1470">23</cx:pt>
          <cx:pt idx="1471">34</cx:pt>
          <cx:pt idx="1472">8</cx:pt>
          <cx:pt idx="1473">20</cx:pt>
          <cx:pt idx="1474">65</cx:pt>
          <cx:pt idx="1475">39</cx:pt>
          <cx:pt idx="1476">18</cx:pt>
          <cx:pt idx="1477">64</cx:pt>
          <cx:pt idx="1478">27</cx:pt>
          <cx:pt idx="1479">31</cx:pt>
          <cx:pt idx="1480">37</cx:pt>
          <cx:pt idx="1481">10</cx:pt>
          <cx:pt idx="1482">8</cx:pt>
          <cx:pt idx="1483">25</cx:pt>
          <cx:pt idx="1484">37</cx:pt>
          <cx:pt idx="1485">35</cx:pt>
          <cx:pt idx="1486">71</cx:pt>
          <cx:pt idx="1487">26</cx:pt>
          <cx:pt idx="1488">18</cx:pt>
          <cx:pt idx="1489">37</cx:pt>
          <cx:pt idx="1490">61</cx:pt>
          <cx:pt idx="1491">26</cx:pt>
          <cx:pt idx="1492">46</cx:pt>
          <cx:pt idx="1493">60</cx:pt>
          <cx:pt idx="1494">33</cx:pt>
          <cx:pt idx="1495">39</cx:pt>
          <cx:pt idx="1496">4</cx:pt>
          <cx:pt idx="1497">10</cx:pt>
          <cx:pt idx="1498">43</cx:pt>
          <cx:pt idx="1499">54</cx:pt>
          <cx:pt idx="1500">17</cx:pt>
          <cx:pt idx="1501">67</cx:pt>
          <cx:pt idx="1502">50</cx:pt>
          <cx:pt idx="1503">5</cx:pt>
          <cx:pt idx="1504">61</cx:pt>
          <cx:pt idx="1505">64</cx:pt>
          <cx:pt idx="1506">31</cx:pt>
          <cx:pt idx="1507">70</cx:pt>
          <cx:pt idx="1508">67</cx:pt>
          <cx:pt idx="1509">33</cx:pt>
          <cx:pt idx="1510">8</cx:pt>
          <cx:pt idx="1511">40</cx:pt>
          <cx:pt idx="1512">60</cx:pt>
          <cx:pt idx="1513">62</cx:pt>
          <cx:pt idx="1514">10</cx:pt>
          <cx:pt idx="1515">3</cx:pt>
          <cx:pt idx="1516">10</cx:pt>
          <cx:pt idx="1517">54</cx:pt>
          <cx:pt idx="1518">13</cx:pt>
          <cx:pt idx="1519">53</cx:pt>
          <cx:pt idx="1520">9</cx:pt>
          <cx:pt idx="1521">11</cx:pt>
          <cx:pt idx="1522">17</cx:pt>
          <cx:pt idx="1523">40</cx:pt>
          <cx:pt idx="1524">40</cx:pt>
          <cx:pt idx="1525">18</cx:pt>
          <cx:pt idx="1526">18</cx:pt>
          <cx:pt idx="1527">54</cx:pt>
          <cx:pt idx="1528">42</cx:pt>
          <cx:pt idx="1529">69</cx:pt>
          <cx:pt idx="1530">18</cx:pt>
          <cx:pt idx="1531">58</cx:pt>
          <cx:pt idx="1532">64</cx:pt>
          <cx:pt idx="1533">21</cx:pt>
          <cx:pt idx="1534">13</cx:pt>
          <cx:pt idx="1535">38</cx:pt>
          <cx:pt idx="1536">59</cx:pt>
          <cx:pt idx="1537">30</cx:pt>
          <cx:pt idx="1538">28</cx:pt>
          <cx:pt idx="1539">49</cx:pt>
          <cx:pt idx="1540">68</cx:pt>
          <cx:pt idx="1541">50</cx:pt>
          <cx:pt idx="1542">53</cx:pt>
          <cx:pt idx="1543">28</cx:pt>
          <cx:pt idx="1544">85</cx:pt>
          <cx:pt idx="1545">32</cx:pt>
          <cx:pt idx="1546">58</cx:pt>
          <cx:pt idx="1547">41</cx:pt>
          <cx:pt idx="1548">9</cx:pt>
          <cx:pt idx="1549">24</cx:pt>
          <cx:pt idx="1550">43</cx:pt>
          <cx:pt idx="1551">43</cx:pt>
          <cx:pt idx="1552">33</cx:pt>
          <cx:pt idx="1553">12</cx:pt>
          <cx:pt idx="1554">54</cx:pt>
          <cx:pt idx="1555">45</cx:pt>
          <cx:pt idx="1556">59</cx:pt>
          <cx:pt idx="1557">20</cx:pt>
          <cx:pt idx="1558">49</cx:pt>
          <cx:pt idx="1559">23</cx:pt>
          <cx:pt idx="1560">4</cx:pt>
          <cx:pt idx="1561">5</cx:pt>
          <cx:pt idx="1562">58</cx:pt>
          <cx:pt idx="1563">18</cx:pt>
          <cx:pt idx="1564">45</cx:pt>
          <cx:pt idx="1565">21</cx:pt>
          <cx:pt idx="1566">52</cx:pt>
          <cx:pt idx="1567">28</cx:pt>
          <cx:pt idx="1568">39</cx:pt>
          <cx:pt idx="1569">6</cx:pt>
          <cx:pt idx="1570">11</cx:pt>
          <cx:pt idx="1571">51</cx:pt>
          <cx:pt idx="1572">54</cx:pt>
          <cx:pt idx="1573">22</cx:pt>
          <cx:pt idx="1574">69</cx:pt>
          <cx:pt idx="1575">73</cx:pt>
          <cx:pt idx="1576">18</cx:pt>
          <cx:pt idx="1577">50</cx:pt>
          <cx:pt idx="1578">69</cx:pt>
          <cx:pt idx="1579">9</cx:pt>
          <cx:pt idx="1580">59</cx:pt>
          <cx:pt idx="1581">33</cx:pt>
          <cx:pt idx="1582">53</cx:pt>
          <cx:pt idx="1583">46</cx:pt>
          <cx:pt idx="1584">28</cx:pt>
          <cx:pt idx="1585">49</cx:pt>
          <cx:pt idx="1586">33</cx:pt>
          <cx:pt idx="1587">31</cx:pt>
          <cx:pt idx="1588">40</cx:pt>
          <cx:pt idx="1589">12</cx:pt>
          <cx:pt idx="1590">59</cx:pt>
          <cx:pt idx="1591">24</cx:pt>
          <cx:pt idx="1592">9</cx:pt>
          <cx:pt idx="1593">65</cx:pt>
          <cx:pt idx="1594">30</cx:pt>
          <cx:pt idx="1595">18</cx:pt>
          <cx:pt idx="1596">35</cx:pt>
          <cx:pt idx="1597">60</cx:pt>
          <cx:pt idx="1598">55</cx:pt>
          <cx:pt idx="1599">27</cx:pt>
          <cx:pt idx="1600">30</cx:pt>
          <cx:pt idx="1601">37</cx:pt>
          <cx:pt idx="1602">52</cx:pt>
          <cx:pt idx="1603">40</cx:pt>
          <cx:pt idx="1604">45</cx:pt>
          <cx:pt idx="1605">67</cx:pt>
          <cx:pt idx="1606">29</cx:pt>
          <cx:pt idx="1607">18</cx:pt>
          <cx:pt idx="1608">28</cx:pt>
          <cx:pt idx="1609">34</cx:pt>
          <cx:pt idx="1610">66</cx:pt>
          <cx:pt idx="1611">33</cx:pt>
          <cx:pt idx="1612">66</cx:pt>
          <cx:pt idx="1613">45</cx:pt>
          <cx:pt idx="1614">9</cx:pt>
          <cx:pt idx="1615">63</cx:pt>
          <cx:pt idx="1616">53</cx:pt>
          <cx:pt idx="1617">25</cx:pt>
          <cx:pt idx="1618">60</cx:pt>
          <cx:pt idx="1619">17</cx:pt>
          <cx:pt idx="1620">65</cx:pt>
          <cx:pt idx="1621">29</cx:pt>
          <cx:pt idx="1622">3</cx:pt>
          <cx:pt idx="1623">58</cx:pt>
          <cx:pt idx="1624">37</cx:pt>
          <cx:pt idx="1625">61</cx:pt>
          <cx:pt idx="1626">3</cx:pt>
          <cx:pt idx="1627">51</cx:pt>
          <cx:pt idx="1628">65</cx:pt>
          <cx:pt idx="1629">27</cx:pt>
          <cx:pt idx="1630">67</cx:pt>
          <cx:pt idx="1631">37</cx:pt>
          <cx:pt idx="1632">35</cx:pt>
          <cx:pt idx="1633">46</cx:pt>
          <cx:pt idx="1634">35</cx:pt>
          <cx:pt idx="1635">6</cx:pt>
          <cx:pt idx="1636">33</cx:pt>
          <cx:pt idx="1637">64</cx:pt>
          <cx:pt idx="1638">10</cx:pt>
          <cx:pt idx="1639">43</cx:pt>
          <cx:pt idx="1640">46</cx:pt>
          <cx:pt idx="1641">40</cx:pt>
          <cx:pt idx="1642">11</cx:pt>
          <cx:pt idx="1643">61</cx:pt>
          <cx:pt idx="1644">19</cx:pt>
          <cx:pt idx="1645">54</cx:pt>
          <cx:pt idx="1646">3</cx:pt>
          <cx:pt idx="1647">37</cx:pt>
          <cx:pt idx="1648">62</cx:pt>
          <cx:pt idx="1649">69</cx:pt>
          <cx:pt idx="1650">8</cx:pt>
          <cx:pt idx="1651">13</cx:pt>
          <cx:pt idx="1652">76</cx:pt>
          <cx:pt idx="1653">18</cx:pt>
          <cx:pt idx="1654">28</cx:pt>
          <cx:pt idx="1655">30</cx:pt>
          <cx:pt idx="1656">50</cx:pt>
          <cx:pt idx="1657">9</cx:pt>
          <cx:pt idx="1658">69</cx:pt>
          <cx:pt idx="1659">4</cx:pt>
          <cx:pt idx="1660">63</cx:pt>
          <cx:pt idx="1661">41</cx:pt>
          <cx:pt idx="1662">67</cx:pt>
          <cx:pt idx="1663">38</cx:pt>
          <cx:pt idx="1664">49</cx:pt>
          <cx:pt idx="1665">63</cx:pt>
          <cx:pt idx="1666">13</cx:pt>
          <cx:pt idx="1667">18</cx:pt>
          <cx:pt idx="1668">25</cx:pt>
          <cx:pt idx="1669">20</cx:pt>
          <cx:pt idx="1670">36</cx:pt>
          <cx:pt idx="1671">18</cx:pt>
          <cx:pt idx="1672">68</cx:pt>
          <cx:pt idx="1673">65</cx:pt>
          <cx:pt idx="1674">18</cx:pt>
          <cx:pt idx="1675">43</cx:pt>
          <cx:pt idx="1676">38</cx:pt>
          <cx:pt idx="1677">38</cx:pt>
          <cx:pt idx="1678">50</cx:pt>
          <cx:pt idx="1679">51</cx:pt>
          <cx:pt idx="1680">4</cx:pt>
          <cx:pt idx="1681">30</cx:pt>
          <cx:pt idx="1682">54</cx:pt>
          <cx:pt idx="1683">10</cx:pt>
          <cx:pt idx="1684">8</cx:pt>
          <cx:pt idx="1685">26</cx:pt>
          <cx:pt idx="1686">55</cx:pt>
          <cx:pt idx="1687">28</cx:pt>
          <cx:pt idx="1688">42</cx:pt>
          <cx:pt idx="1689">9</cx:pt>
          <cx:pt idx="1690">79</cx:pt>
          <cx:pt idx="1691">63</cx:pt>
          <cx:pt idx="1692">30</cx:pt>
          <cx:pt idx="1693">47</cx:pt>
          <cx:pt idx="1694">70</cx:pt>
          <cx:pt idx="1695">41</cx:pt>
          <cx:pt idx="1696">31</cx:pt>
          <cx:pt idx="1697">81</cx:pt>
          <cx:pt idx="1698">67</cx:pt>
          <cx:pt idx="1699">53</cx:pt>
          <cx:pt idx="1700">50</cx:pt>
          <cx:pt idx="1701">19</cx:pt>
          <cx:pt idx="1702">18</cx:pt>
          <cx:pt idx="1703">48</cx:pt>
          <cx:pt idx="1704">48</cx:pt>
          <cx:pt idx="1705">62</cx:pt>
          <cx:pt idx="1706">82</cx:pt>
          <cx:pt idx="1707">35</cx:pt>
          <cx:pt idx="1708">46</cx:pt>
          <cx:pt idx="1709">38</cx:pt>
          <cx:pt idx="1710">67</cx:pt>
          <cx:pt idx="1711">59</cx:pt>
          <cx:pt idx="1712">43</cx:pt>
          <cx:pt idx="1713">9</cx:pt>
          <cx:pt idx="1714">18</cx:pt>
          <cx:pt idx="1715">53</cx:pt>
          <cx:pt idx="1716">38</cx:pt>
          <cx:pt idx="1717">56</cx:pt>
          <cx:pt idx="1718">72</cx:pt>
          <cx:pt idx="1719">50</cx:pt>
          <cx:pt idx="1720">31</cx:pt>
          <cx:pt idx="1721">5</cx:pt>
          <cx:pt idx="1722">7</cx:pt>
          <cx:pt idx="1723">64</cx:pt>
          <cx:pt idx="1724">59</cx:pt>
          <cx:pt idx="1725">28</cx:pt>
          <cx:pt idx="1726">17</cx:pt>
          <cx:pt idx="1727">3</cx:pt>
          <cx:pt idx="1728">53</cx:pt>
          <cx:pt idx="1729">69</cx:pt>
          <cx:pt idx="1730">22</cx:pt>
          <cx:pt idx="1731">24</cx:pt>
          <cx:pt idx="1732">8</cx:pt>
          <cx:pt idx="1733">38</cx:pt>
          <cx:pt idx="1734">12</cx:pt>
          <cx:pt idx="1735">76</cx:pt>
          <cx:pt idx="1736">20</cx:pt>
          <cx:pt idx="1737">3</cx:pt>
          <cx:pt idx="1738">4</cx:pt>
          <cx:pt idx="1739">71</cx:pt>
          <cx:pt idx="1740">18</cx:pt>
          <cx:pt idx="1741">62</cx:pt>
          <cx:pt idx="1742">6</cx:pt>
          <cx:pt idx="1743">63</cx:pt>
          <cx:pt idx="1744">23</cx:pt>
          <cx:pt idx="1745">72</cx:pt>
          <cx:pt idx="1746">34</cx:pt>
          <cx:pt idx="1747">21</cx:pt>
          <cx:pt idx="1748">63</cx:pt>
          <cx:pt idx="1749">32</cx:pt>
          <cx:pt idx="1750">13</cx:pt>
          <cx:pt idx="1751">6</cx:pt>
          <cx:pt idx="1752">7</cx:pt>
          <cx:pt idx="1753">36</cx:pt>
          <cx:pt idx="1754">6</cx:pt>
          <cx:pt idx="1755">4</cx:pt>
          <cx:pt idx="1756">12</cx:pt>
          <cx:pt idx="1757">19</cx:pt>
          <cx:pt idx="1758">13</cx:pt>
          <cx:pt idx="1759">63</cx:pt>
          <cx:pt idx="1760">7</cx:pt>
          <cx:pt idx="1761">84</cx:pt>
          <cx:pt idx="1762">10</cx:pt>
          <cx:pt idx="1763">67</cx:pt>
          <cx:pt idx="1764">18</cx:pt>
          <cx:pt idx="1765">61</cx:pt>
          <cx:pt idx="1766">12</cx:pt>
          <cx:pt idx="1767">6</cx:pt>
          <cx:pt idx="1768">46</cx:pt>
          <cx:pt idx="1769">45</cx:pt>
          <cx:pt idx="1770">37</cx:pt>
          <cx:pt idx="1771">10</cx:pt>
          <cx:pt idx="1772">60</cx:pt>
          <cx:pt idx="1773">6</cx:pt>
          <cx:pt idx="1774">8</cx:pt>
          <cx:pt idx="1775">12</cx:pt>
          <cx:pt idx="1776">33</cx:pt>
          <cx:pt idx="1777">53</cx:pt>
          <cx:pt idx="1778">18</cx:pt>
          <cx:pt idx="1779">69</cx:pt>
          <cx:pt idx="1780">39</cx:pt>
          <cx:pt idx="1781">29</cx:pt>
          <cx:pt idx="1782">47</cx:pt>
          <cx:pt idx="1783">77</cx:pt>
          <cx:pt idx="1784">59</cx:pt>
          <cx:pt idx="1785">18</cx:pt>
          <cx:pt idx="1786">53</cx:pt>
          <cx:pt idx="1787">37</cx:pt>
          <cx:pt idx="1788">22</cx:pt>
          <cx:pt idx="1789">34</cx:pt>
          <cx:pt idx="1790">11</cx:pt>
          <cx:pt idx="1791">70</cx:pt>
          <cx:pt idx="1792">40</cx:pt>
          <cx:pt idx="1793">53</cx:pt>
          <cx:pt idx="1794">19</cx:pt>
          <cx:pt idx="1795">29</cx:pt>
          <cx:pt idx="1796">56</cx:pt>
          <cx:pt idx="1797">3</cx:pt>
          <cx:pt idx="1798">49</cx:pt>
          <cx:pt idx="1799">70</cx:pt>
          <cx:pt idx="1800">66</cx:pt>
          <cx:pt idx="1801">13</cx:pt>
          <cx:pt idx="1802">8</cx:pt>
          <cx:pt idx="1803">26</cx:pt>
          <cx:pt idx="1804">24</cx:pt>
          <cx:pt idx="1805">53</cx:pt>
          <cx:pt idx="1806">58</cx:pt>
          <cx:pt idx="1807">62</cx:pt>
          <cx:pt idx="1808">30</cx:pt>
          <cx:pt idx="1809">3</cx:pt>
          <cx:pt idx="1810">32</cx:pt>
          <cx:pt idx="1811">20</cx:pt>
          <cx:pt idx="1812">37</cx:pt>
          <cx:pt idx="1813">31</cx:pt>
          <cx:pt idx="1814">59</cx:pt>
          <cx:pt idx="1815">36</cx:pt>
          <cx:pt idx="1816">71</cx:pt>
          <cx:pt idx="1817">27</cx:pt>
          <cx:pt idx="1818">40</cx:pt>
          <cx:pt idx="1819">26</cx:pt>
          <cx:pt idx="1820">33</cx:pt>
          <cx:pt idx="1821">67</cx:pt>
          <cx:pt idx="1822">68</cx:pt>
          <cx:pt idx="1823">68</cx:pt>
          <cx:pt idx="1824">53</cx:pt>
          <cx:pt idx="1825">49</cx:pt>
          <cx:pt idx="1826">36</cx:pt>
          <cx:pt idx="1827">74</cx:pt>
          <cx:pt idx="1828">20</cx:pt>
          <cx:pt idx="1829">18</cx:pt>
          <cx:pt idx="1830">36</cx:pt>
          <cx:pt idx="1831">81</cx:pt>
          <cx:pt idx="1832">26</cx:pt>
          <cx:pt idx="1833">31</cx:pt>
          <cx:pt idx="1834">72</cx:pt>
          <cx:pt idx="1835">78</cx:pt>
          <cx:pt idx="1836">26</cx:pt>
          <cx:pt idx="1837">61</cx:pt>
          <cx:pt idx="1838">62</cx:pt>
          <cx:pt idx="1839">40</cx:pt>
          <cx:pt idx="1840">56</cx:pt>
          <cx:pt idx="1841">42</cx:pt>
          <cx:pt idx="1842">12</cx:pt>
          <cx:pt idx="1843">45</cx:pt>
          <cx:pt idx="1844">34</cx:pt>
          <cx:pt idx="1845">34</cx:pt>
          <cx:pt idx="1846">3</cx:pt>
          <cx:pt idx="1847">8</cx:pt>
          <cx:pt idx="1848">17</cx:pt>
          <cx:pt idx="1849">19</cx:pt>
          <cx:pt idx="1850">41</cx:pt>
          <cx:pt idx="1851">68</cx:pt>
          <cx:pt idx="1852">11</cx:pt>
          <cx:pt idx="1853">53</cx:pt>
          <cx:pt idx="1854">38</cx:pt>
          <cx:pt idx="1855">67</cx:pt>
          <cx:pt idx="1856">71</cx:pt>
          <cx:pt idx="1857">12</cx:pt>
          <cx:pt idx="1858">70</cx:pt>
          <cx:pt idx="1859">25</cx:pt>
          <cx:pt idx="1860">28</cx:pt>
          <cx:pt idx="1861">48</cx:pt>
          <cx:pt idx="1862">15</cx:pt>
          <cx:pt idx="1863">5</cx:pt>
          <cx:pt idx="1864">71</cx:pt>
          <cx:pt idx="1865">46</cx:pt>
          <cx:pt idx="1866">49</cx:pt>
          <cx:pt idx="1867">58</cx:pt>
          <cx:pt idx="1868">57</cx:pt>
          <cx:pt idx="1869">64</cx:pt>
          <cx:pt idx="1870">32</cx:pt>
          <cx:pt idx="1871">60</cx:pt>
          <cx:pt idx="1872">56</cx:pt>
          <cx:pt idx="1873">38</cx:pt>
          <cx:pt idx="1874">6</cx:pt>
          <cx:pt idx="1875">48</cx:pt>
          <cx:pt idx="1876">26</cx:pt>
          <cx:pt idx="1877">25</cx:pt>
          <cx:pt idx="1878">5</cx:pt>
          <cx:pt idx="1879">46</cx:pt>
          <cx:pt idx="1880">40</cx:pt>
          <cx:pt idx="1881">29</cx:pt>
          <cx:pt idx="1882">34</cx:pt>
          <cx:pt idx="1883">3</cx:pt>
          <cx:pt idx="1884">29</cx:pt>
          <cx:pt idx="1885">58</cx:pt>
          <cx:pt idx="1886">69</cx:pt>
          <cx:pt idx="1887">11</cx:pt>
          <cx:pt idx="1888">27</cx:pt>
          <cx:pt idx="1889">10</cx:pt>
          <cx:pt idx="1890">54</cx:pt>
          <cx:pt idx="1891">57</cx:pt>
          <cx:pt idx="1892">40</cx:pt>
          <cx:pt idx="1893">36</cx:pt>
          <cx:pt idx="1894">70</cx:pt>
          <cx:pt idx="1895">47</cx:pt>
          <cx:pt idx="1896">69</cx:pt>
          <cx:pt idx="1897">49</cx:pt>
          <cx:pt idx="1898">10</cx:pt>
          <cx:pt idx="1899">51</cx:pt>
          <cx:pt idx="1900">23</cx:pt>
          <cx:pt idx="1901">36</cx:pt>
          <cx:pt idx="1902">6</cx:pt>
          <cx:pt idx="1903">26</cx:pt>
          <cx:pt idx="1904">31</cx:pt>
          <cx:pt idx="1905">34</cx:pt>
          <cx:pt idx="1906">75</cx:pt>
          <cx:pt idx="1907">65</cx:pt>
          <cx:pt idx="1908">50</cx:pt>
          <cx:pt idx="1909">64</cx:pt>
          <cx:pt idx="1910">60</cx:pt>
          <cx:pt idx="1911">52</cx:pt>
          <cx:pt idx="1912">53</cx:pt>
          <cx:pt idx="1913">67</cx:pt>
          <cx:pt idx="1914">13</cx:pt>
          <cx:pt idx="1915">33</cx:pt>
          <cx:pt idx="1916">9</cx:pt>
          <cx:pt idx="1917">35</cx:pt>
          <cx:pt idx="1918">40</cx:pt>
          <cx:pt idx="1919">64</cx:pt>
          <cx:pt idx="1920">28</cx:pt>
          <cx:pt idx="1921">38</cx:pt>
          <cx:pt idx="1922">42</cx:pt>
          <cx:pt idx="1923">64</cx:pt>
          <cx:pt idx="1924">61</cx:pt>
          <cx:pt idx="1925">51</cx:pt>
          <cx:pt idx="1926">6</cx:pt>
          <cx:pt idx="1927">34</cx:pt>
          <cx:pt idx="1928">47</cx:pt>
          <cx:pt idx="1929">56</cx:pt>
          <cx:pt idx="1930">56</cx:pt>
          <cx:pt idx="1931">6</cx:pt>
          <cx:pt idx="1932">18</cx:pt>
          <cx:pt idx="1933">21</cx:pt>
          <cx:pt idx="1934">17</cx:pt>
          <cx:pt idx="1935">10</cx:pt>
          <cx:pt idx="1936">40</cx:pt>
          <cx:pt idx="1937">19</cx:pt>
          <cx:pt idx="1938">30</cx:pt>
          <cx:pt idx="1939">3</cx:pt>
          <cx:pt idx="1940">83</cx:pt>
          <cx:pt idx="1941">45</cx:pt>
          <cx:pt idx="1942">14</cx:pt>
          <cx:pt idx="1943">54</cx:pt>
          <cx:pt idx="1944">40</cx:pt>
          <cx:pt idx="1945">32</cx:pt>
          <cx:pt idx="1946">31</cx:pt>
          <cx:pt idx="1947">45</cx:pt>
          <cx:pt idx="1948">46</cx:pt>
          <cx:pt idx="1949">26</cx:pt>
          <cx:pt idx="1950">33</cx:pt>
          <cx:pt idx="1951">51</cx:pt>
          <cx:pt idx="1952">61</cx:pt>
          <cx:pt idx="1953">18</cx:pt>
          <cx:pt idx="1954">20</cx:pt>
          <cx:pt idx="1955">39</cx:pt>
          <cx:pt idx="1956">40</cx:pt>
          <cx:pt idx="1957">63</cx:pt>
          <cx:pt idx="1958">51</cx:pt>
          <cx:pt idx="1959">41</cx:pt>
          <cx:pt idx="1960">28</cx:pt>
          <cx:pt idx="1961">57</cx:pt>
          <cx:pt idx="1962">65</cx:pt>
          <cx:pt idx="1963">58</cx:pt>
          <cx:pt idx="1964">3</cx:pt>
          <cx:pt idx="1965">58</cx:pt>
          <cx:pt idx="1966">6</cx:pt>
          <cx:pt idx="1967">60</cx:pt>
          <cx:pt idx="1968">60</cx:pt>
          <cx:pt idx="1969">21</cx:pt>
          <cx:pt idx="1970">55</cx:pt>
          <cx:pt idx="1971">5</cx:pt>
          <cx:pt idx="1972">40</cx:pt>
          <cx:pt idx="1973">28</cx:pt>
          <cx:pt idx="1974">47</cx:pt>
          <cx:pt idx="1975">29</cx:pt>
          <cx:pt idx="1976">65</cx:pt>
          <cx:pt idx="1977">50</cx:pt>
          <cx:pt idx="1978">10</cx:pt>
          <cx:pt idx="1979">10</cx:pt>
          <cx:pt idx="1980">62</cx:pt>
          <cx:pt idx="1981">58</cx:pt>
          <cx:pt idx="1982">39</cx:pt>
          <cx:pt idx="1983">20</cx:pt>
          <cx:pt idx="1984">18</cx:pt>
          <cx:pt idx="1985">23</cx:pt>
          <cx:pt idx="1986">6</cx:pt>
          <cx:pt idx="1987">18</cx:pt>
          <cx:pt idx="1988">42</cx:pt>
          <cx:pt idx="1989">18</cx:pt>
          <cx:pt idx="1990">32</cx:pt>
          <cx:pt idx="1991">3</cx:pt>
          <cx:pt idx="1992">18</cx:pt>
          <cx:pt idx="1993">18</cx:pt>
          <cx:pt idx="1994">50</cx:pt>
          <cx:pt idx="1995">59</cx:pt>
          <cx:pt idx="1996">52</cx:pt>
          <cx:pt idx="1997">70</cx:pt>
          <cx:pt idx="1998">36</cx:pt>
          <cx:pt idx="1999">45</cx:pt>
          <cx:pt idx="2000">58</cx:pt>
          <cx:pt idx="2001">10</cx:pt>
          <cx:pt idx="2002">13</cx:pt>
          <cx:pt idx="2003">44</cx:pt>
          <cx:pt idx="2004">56</cx:pt>
          <cx:pt idx="2005">70</cx:pt>
          <cx:pt idx="2006">14</cx:pt>
          <cx:pt idx="2007">80</cx:pt>
          <cx:pt idx="2008">29</cx:pt>
          <cx:pt idx="2009">9</cx:pt>
          <cx:pt idx="2010">10</cx:pt>
          <cx:pt idx="2011">3</cx:pt>
          <cx:pt idx="2012">39</cx:pt>
          <cx:pt idx="2013">64</cx:pt>
          <cx:pt idx="2014">35</cx:pt>
          <cx:pt idx="2015">18</cx:pt>
          <cx:pt idx="2016">58</cx:pt>
          <cx:pt idx="2017">61</cx:pt>
          <cx:pt idx="2018">33</cx:pt>
          <cx:pt idx="2019">54</cx:pt>
          <cx:pt idx="2020">44</cx:pt>
          <cx:pt idx="2021">54</cx:pt>
          <cx:pt idx="2022">59</cx:pt>
          <cx:pt idx="2023">31</cx:pt>
          <cx:pt idx="2024">68</cx:pt>
          <cx:pt idx="2025">59</cx:pt>
          <cx:pt idx="2026">59</cx:pt>
          <cx:pt idx="2027">55</cx:pt>
          <cx:pt idx="2028">51</cx:pt>
          <cx:pt idx="2029">12</cx:pt>
          <cx:pt idx="2030">63</cx:pt>
          <cx:pt idx="2031">20</cx:pt>
          <cx:pt idx="2032">6</cx:pt>
          <cx:pt idx="2033">6</cx:pt>
          <cx:pt idx="2034">50</cx:pt>
          <cx:pt idx="2035">42</cx:pt>
          <cx:pt idx="2036">21</cx:pt>
          <cx:pt idx="2037">43</cx:pt>
          <cx:pt idx="2038">62</cx:pt>
          <cx:pt idx="2039">67</cx:pt>
          <cx:pt idx="2040">62</cx:pt>
          <cx:pt idx="2041">28</cx:pt>
          <cx:pt idx="2042">26</cx:pt>
          <cx:pt idx="2043">57</cx:pt>
          <cx:pt idx="2044">27</cx:pt>
          <cx:pt idx="2045">63</cx:pt>
          <cx:pt idx="2046">56</cx:pt>
          <cx:pt idx="2047">8</cx:pt>
          <cx:pt idx="2048">47</cx:pt>
          <cx:pt idx="2049">13</cx:pt>
          <cx:pt idx="2050">80</cx:pt>
          <cx:pt idx="2051">59</cx:pt>
          <cx:pt idx="2052">18</cx:pt>
          <cx:pt idx="2053">47</cx:pt>
          <cx:pt idx="2054">12</cx:pt>
          <cx:pt idx="2055">67</cx:pt>
          <cx:pt idx="2056">18</cx:pt>
          <cx:pt idx="2057">54</cx:pt>
          <cx:pt idx="2058">62</cx:pt>
          <cx:pt idx="2059">20</cx:pt>
          <cx:pt idx="2060">58</cx:pt>
          <cx:pt idx="2061">60</cx:pt>
          <cx:pt idx="2062">12</cx:pt>
          <cx:pt idx="2063">47</cx:pt>
          <cx:pt idx="2064">72</cx:pt>
          <cx:pt idx="2065">31</cx:pt>
          <cx:pt idx="2066">59</cx:pt>
          <cx:pt idx="2067">18</cx:pt>
          <cx:pt idx="2068">7</cx:pt>
          <cx:pt idx="2069">5</cx:pt>
          <cx:pt idx="2070">43</cx:pt>
          <cx:pt idx="2071">67</cx:pt>
          <cx:pt idx="2072">27</cx:pt>
          <cx:pt idx="2073">62</cx:pt>
          <cx:pt idx="2074">10</cx:pt>
          <cx:pt idx="2075">65</cx:pt>
          <cx:pt idx="2076">25</cx:pt>
          <cx:pt idx="2077">3</cx:pt>
          <cx:pt idx="2078">8</cx:pt>
          <cx:pt idx="2079">42</cx:pt>
          <cx:pt idx="2080">28</cx:pt>
          <cx:pt idx="2081">11</cx:pt>
          <cx:pt idx="2082">37</cx:pt>
          <cx:pt idx="2083">55</cx:pt>
          <cx:pt idx="2084">61</cx:pt>
          <cx:pt idx="2085">43</cx:pt>
          <cx:pt idx="2086">20</cx:pt>
          <cx:pt idx="2087">11</cx:pt>
          <cx:pt idx="2088">61</cx:pt>
          <cx:pt idx="2089">48</cx:pt>
          <cx:pt idx="2090">18</cx:pt>
          <cx:pt idx="2091">63</cx:pt>
          <cx:pt idx="2092">18</cx:pt>
          <cx:pt idx="2093">4</cx:pt>
          <cx:pt idx="2094">4</cx:pt>
          <cx:pt idx="2095">52</cx:pt>
          <cx:pt idx="2096">12</cx:pt>
          <cx:pt idx="2097">35</cx:pt>
          <cx:pt idx="2098">35</cx:pt>
          <cx:pt idx="2099">6</cx:pt>
          <cx:pt idx="2100">4</cx:pt>
          <cx:pt idx="2101">70</cx:pt>
          <cx:pt idx="2102">40</cx:pt>
          <cx:pt idx="2103">6</cx:pt>
          <cx:pt idx="2104">52</cx:pt>
          <cx:pt idx="2105">65</cx:pt>
          <cx:pt idx="2106">56</cx:pt>
          <cx:pt idx="2107">25</cx:pt>
          <cx:pt idx="2108">18</cx:pt>
          <cx:pt idx="2109">18</cx:pt>
          <cx:pt idx="2110">35</cx:pt>
          <cx:pt idx="2111">60</cx:pt>
          <cx:pt idx="2112">12</cx:pt>
          <cx:pt idx="2113">9</cx:pt>
          <cx:pt idx="2114">66</cx:pt>
          <cx:pt idx="2115">32</cx:pt>
          <cx:pt idx="2116">27</cx:pt>
          <cx:pt idx="2117">58</cx:pt>
          <cx:pt idx="2118">53</cx:pt>
          <cx:pt idx="2119">24</cx:pt>
          <cx:pt idx="2120">59</cx:pt>
          <cx:pt idx="2121">18</cx:pt>
          <cx:pt idx="2122">74</cx:pt>
          <cx:pt idx="2123">69</cx:pt>
          <cx:pt idx="2124">18</cx:pt>
          <cx:pt idx="2125">24</cx:pt>
          <cx:pt idx="2126">19</cx:pt>
          <cx:pt idx="2127">71</cx:pt>
          <cx:pt idx="2128">3</cx:pt>
          <cx:pt idx="2129">61</cx:pt>
          <cx:pt idx="2130">16</cx:pt>
          <cx:pt idx="2131">4</cx:pt>
          <cx:pt idx="2132">49</cx:pt>
          <cx:pt idx="2133">13</cx:pt>
          <cx:pt idx="2134">53</cx:pt>
          <cx:pt idx="2135">39</cx:pt>
          <cx:pt idx="2136">18</cx:pt>
          <cx:pt idx="2137">68</cx:pt>
          <cx:pt idx="2138">30</cx:pt>
          <cx:pt idx="2139">71</cx:pt>
          <cx:pt idx="2140">18</cx:pt>
          <cx:pt idx="2141">25</cx:pt>
          <cx:pt idx="2142">52</cx:pt>
          <cx:pt idx="2143">3</cx:pt>
          <cx:pt idx="2144">24</cx:pt>
          <cx:pt idx="2145">59</cx:pt>
          <cx:pt idx="2146">41</cx:pt>
          <cx:pt idx="2147">31</cx:pt>
          <cx:pt idx="2148">34</cx:pt>
          <cx:pt idx="2149">27</cx:pt>
          <cx:pt idx="2150">44</cx:pt>
          <cx:pt idx="2151">36</cx:pt>
          <cx:pt idx="2152">37</cx:pt>
          <cx:pt idx="2153">33</cx:pt>
          <cx:pt idx="2154">21</cx:pt>
          <cx:pt idx="2155">52</cx:pt>
          <cx:pt idx="2156">4</cx:pt>
          <cx:pt idx="2157">3</cx:pt>
          <cx:pt idx="2158">63</cx:pt>
          <cx:pt idx="2159">85</cx:pt>
          <cx:pt idx="2160">18</cx:pt>
          <cx:pt idx="2161">55</cx:pt>
          <cx:pt idx="2162">68</cx:pt>
          <cx:pt idx="2163">36</cx:pt>
          <cx:pt idx="2164">56</cx:pt>
          <cx:pt idx="2165">71</cx:pt>
          <cx:pt idx="2166">14</cx:pt>
          <cx:pt idx="2167">57</cx:pt>
          <cx:pt idx="2168">26</cx:pt>
          <cx:pt idx="2169">26</cx:pt>
          <cx:pt idx="2170">70</cx:pt>
          <cx:pt idx="2171">78</cx:pt>
          <cx:pt idx="2172">35</cx:pt>
          <cx:pt idx="2173">43</cx:pt>
          <cx:pt idx="2174">11</cx:pt>
          <cx:pt idx="2175">36</cx:pt>
          <cx:pt idx="2176">38</cx:pt>
          <cx:pt idx="2177">11</cx:pt>
          <cx:pt idx="2178">18</cx:pt>
          <cx:pt idx="2179">21</cx:pt>
          <cx:pt idx="2180">59</cx:pt>
          <cx:pt idx="2181">20</cx:pt>
          <cx:pt idx="2182">47</cx:pt>
          <cx:pt idx="2183">64</cx:pt>
          <cx:pt idx="2184">56</cx:pt>
          <cx:pt idx="2185">45</cx:pt>
          <cx:pt idx="2186">45</cx:pt>
          <cx:pt idx="2187">40</cx:pt>
          <cx:pt idx="2188">60</cx:pt>
          <cx:pt idx="2189">55</cx:pt>
          <cx:pt idx="2190">4</cx:pt>
          <cx:pt idx="2191">35</cx:pt>
          <cx:pt idx="2192">69</cx:pt>
          <cx:pt idx="2193">49</cx:pt>
          <cx:pt idx="2194">62</cx:pt>
          <cx:pt idx="2195">31</cx:pt>
          <cx:pt idx="2196">29</cx:pt>
          <cx:pt idx="2197">12</cx:pt>
          <cx:pt idx="2198">36</cx:pt>
          <cx:pt idx="2199">59</cx:pt>
          <cx:pt idx="2200">8</cx:pt>
          <cx:pt idx="2201">38</cx:pt>
          <cx:pt idx="2202">70</cx:pt>
          <cx:pt idx="2203">23</cx:pt>
          <cx:pt idx="2204">40</cx:pt>
          <cx:pt idx="2205">58</cx:pt>
          <cx:pt idx="2206">45</cx:pt>
          <cx:pt idx="2207">56</cx:pt>
          <cx:pt idx="2208">35</cx:pt>
          <cx:pt idx="2209">8</cx:pt>
          <cx:pt idx="2210">11</cx:pt>
          <cx:pt idx="2211">13</cx:pt>
          <cx:pt idx="2212">45</cx:pt>
          <cx:pt idx="2213">48</cx:pt>
          <cx:pt idx="2214">32</cx:pt>
          <cx:pt idx="2215">14</cx:pt>
          <cx:pt idx="2216">37</cx:pt>
          <cx:pt idx="2217">22</cx:pt>
          <cx:pt idx="2218">57</cx:pt>
          <cx:pt idx="2219">40</cx:pt>
          <cx:pt idx="2220">37</cx:pt>
          <cx:pt idx="2221">70</cx:pt>
          <cx:pt idx="2222">85</cx:pt>
          <cx:pt idx="2223">26</cx:pt>
          <cx:pt idx="2224">78</cx:pt>
          <cx:pt idx="2225">37</cx:pt>
          <cx:pt idx="2226">5</cx:pt>
          <cx:pt idx="2227">55</cx:pt>
          <cx:pt idx="2228">54</cx:pt>
          <cx:pt idx="2229">51</cx:pt>
          <cx:pt idx="2230">12</cx:pt>
          <cx:pt idx="2231">70</cx:pt>
          <cx:pt idx="2232">61</cx:pt>
          <cx:pt idx="2233">64</cx:pt>
          <cx:pt idx="2234">43</cx:pt>
          <cx:pt idx="2235">23</cx:pt>
          <cx:pt idx="2236">53</cx:pt>
          <cx:pt idx="2237">36</cx:pt>
          <cx:pt idx="2238">69</cx:pt>
          <cx:pt idx="2239">66</cx:pt>
          <cx:pt idx="2240">59</cx:pt>
          <cx:pt idx="2241">23</cx:pt>
          <cx:pt idx="2242">63</cx:pt>
          <cx:pt idx="2243">31</cx:pt>
          <cx:pt idx="2244">63</cx:pt>
          <cx:pt idx="2245">48</cx:pt>
          <cx:pt idx="2246">18</cx:pt>
          <cx:pt idx="2247">3</cx:pt>
          <cx:pt idx="2248">5</cx:pt>
          <cx:pt idx="2249">37</cx:pt>
          <cx:pt idx="2250">36</cx:pt>
          <cx:pt idx="2251">6</cx:pt>
          <cx:pt idx="2252">38</cx:pt>
          <cx:pt idx="2253">66</cx:pt>
          <cx:pt idx="2254">68</cx:pt>
          <cx:pt idx="2255">65</cx:pt>
          <cx:pt idx="2256">38</cx:pt>
          <cx:pt idx="2257">27</cx:pt>
          <cx:pt idx="2258">36</cx:pt>
          <cx:pt idx="2259">33</cx:pt>
          <cx:pt idx="2260">3</cx:pt>
          <cx:pt idx="2261">23</cx:pt>
          <cx:pt idx="2262">47</cx:pt>
          <cx:pt idx="2263">33</cx:pt>
          <cx:pt idx="2264">74</cx:pt>
          <cx:pt idx="2265">51</cx:pt>
          <cx:pt idx="2266">47</cx:pt>
          <cx:pt idx="2267">29</cx:pt>
          <cx:pt idx="2268">18</cx:pt>
          <cx:pt idx="2269">28</cx:pt>
          <cx:pt idx="2270">17</cx:pt>
          <cx:pt idx="2271">71</cx:pt>
          <cx:pt idx="2272">9</cx:pt>
          <cx:pt idx="2273">38</cx:pt>
          <cx:pt idx="2274">42</cx:pt>
          <cx:pt idx="2275">38</cx:pt>
          <cx:pt idx="2276">56</cx:pt>
          <cx:pt idx="2277">61</cx:pt>
          <cx:pt idx="2278">18</cx:pt>
          <cx:pt idx="2279">24</cx:pt>
          <cx:pt idx="2280">63</cx:pt>
          <cx:pt idx="2281">51</cx:pt>
          <cx:pt idx="2282">31</cx:pt>
          <cx:pt idx="2283">59</cx:pt>
          <cx:pt idx="2284">77</cx:pt>
          <cx:pt idx="2285">14</cx:pt>
          <cx:pt idx="2286">41</cx:pt>
          <cx:pt idx="2287">9</cx:pt>
          <cx:pt idx="2288">54</cx:pt>
          <cx:pt idx="2289">39</cx:pt>
          <cx:pt idx="2290">6</cx:pt>
          <cx:pt idx="2291">76</cx:pt>
          <cx:pt idx="2292">28</cx:pt>
          <cx:pt idx="2293">40</cx:pt>
          <cx:pt idx="2294">55</cx:pt>
          <cx:pt idx="2295">58</cx:pt>
          <cx:pt idx="2296">36</cx:pt>
          <cx:pt idx="2297">33</cx:pt>
          <cx:pt idx="2298">57</cx:pt>
          <cx:pt idx="2299">45</cx:pt>
          <cx:pt idx="2300">66</cx:pt>
          <cx:pt idx="2301">70</cx:pt>
          <cx:pt idx="2302">41</cx:pt>
          <cx:pt idx="2303">27</cx:pt>
          <cx:pt idx="2304">62</cx:pt>
          <cx:pt idx="2305">50</cx:pt>
          <cx:pt idx="2306">51</cx:pt>
          <cx:pt idx="2307">41</cx:pt>
          <cx:pt idx="2308">55</cx:pt>
          <cx:pt idx="2309">15</cx:pt>
          <cx:pt idx="2310">21</cx:pt>
          <cx:pt idx="2311">56</cx:pt>
          <cx:pt idx="2312">78</cx:pt>
          <cx:pt idx="2313">56</cx:pt>
          <cx:pt idx="2314">62</cx:pt>
          <cx:pt idx="2315">57</cx:pt>
          <cx:pt idx="2316">53</cx:pt>
          <cx:pt idx="2317">54</cx:pt>
          <cx:pt idx="2318">56</cx:pt>
          <cx:pt idx="2319">70</cx:pt>
          <cx:pt idx="2320">32</cx:pt>
          <cx:pt idx="2321">59</cx:pt>
          <cx:pt idx="2322">85</cx:pt>
          <cx:pt idx="2323">40</cx:pt>
          <cx:pt idx="2324">48</cx:pt>
          <cx:pt idx="2325">18</cx:pt>
          <cx:pt idx="2326">24</cx:pt>
          <cx:pt idx="2327">28</cx:pt>
          <cx:pt idx="2328">6</cx:pt>
          <cx:pt idx="2329">48</cx:pt>
          <cx:pt idx="2330">24</cx:pt>
          <cx:pt idx="2331">4</cx:pt>
          <cx:pt idx="2332">49</cx:pt>
          <cx:pt idx="2333">50</cx:pt>
          <cx:pt idx="2334">25</cx:pt>
          <cx:pt idx="2335">40</cx:pt>
          <cx:pt idx="2336">6</cx:pt>
          <cx:pt idx="2337">68</cx:pt>
          <cx:pt idx="2338">57</cx:pt>
          <cx:pt idx="2339">32</cx:pt>
          <cx:pt idx="2340">8</cx:pt>
          <cx:pt idx="2341">34</cx:pt>
          <cx:pt idx="2342">39</cx:pt>
          <cx:pt idx="2343">50</cx:pt>
          <cx:pt idx="2344">48</cx:pt>
          <cx:pt idx="2345">33</cx:pt>
          <cx:pt idx="2346">30</cx:pt>
          <cx:pt idx="2347">68</cx:pt>
          <cx:pt idx="2348">61</cx:pt>
          <cx:pt idx="2349">38</cx:pt>
          <cx:pt idx="2350">41</cx:pt>
          <cx:pt idx="2351">65</cx:pt>
          <cx:pt idx="2352">57</cx:pt>
          <cx:pt idx="2353">28</cx:pt>
          <cx:pt idx="2354">6</cx:pt>
          <cx:pt idx="2355">26</cx:pt>
          <cx:pt idx="2356">50</cx:pt>
          <cx:pt idx="2357">7</cx:pt>
          <cx:pt idx="2358">64</cx:pt>
          <cx:pt idx="2359">29</cx:pt>
          <cx:pt idx="2360">42</cx:pt>
          <cx:pt idx="2361">57</cx:pt>
          <cx:pt idx="2362">35</cx:pt>
          <cx:pt idx="2363">35</cx:pt>
          <cx:pt idx="2364">39</cx:pt>
          <cx:pt idx="2365">78</cx:pt>
          <cx:pt idx="2366">11</cx:pt>
          <cx:pt idx="2367">18</cx:pt>
          <cx:pt idx="2368">57</cx:pt>
          <cx:pt idx="2369">56</cx:pt>
          <cx:pt idx="2370">52</cx:pt>
          <cx:pt idx="2371">8</cx:pt>
          <cx:pt idx="2372">17</cx:pt>
          <cx:pt idx="2373">63</cx:pt>
          <cx:pt idx="2374">48</cx:pt>
          <cx:pt idx="2375">28</cx:pt>
          <cx:pt idx="2376">42</cx:pt>
          <cx:pt idx="2377">65</cx:pt>
          <cx:pt idx="2378">64</cx:pt>
          <cx:pt idx="2379">23</cx:pt>
          <cx:pt idx="2380">24</cx:pt>
          <cx:pt idx="2381">57</cx:pt>
          <cx:pt idx="2382">52</cx:pt>
          <cx:pt idx="2383">51</cx:pt>
          <cx:pt idx="2384">58</cx:pt>
          <cx:pt idx="2385">15</cx:pt>
          <cx:pt idx="2386">22</cx:pt>
          <cx:pt idx="2387">22</cx:pt>
          <cx:pt idx="2388">25</cx:pt>
          <cx:pt idx="2389">19</cx:pt>
          <cx:pt idx="2390">14</cx:pt>
          <cx:pt idx="2391">74</cx:pt>
          <cx:pt idx="2392">46</cx:pt>
          <cx:pt idx="2393">8</cx:pt>
          <cx:pt idx="2394">35</cx:pt>
          <cx:pt idx="2395">31</cx:pt>
          <cx:pt idx="2396">72</cx:pt>
          <cx:pt idx="2397">10</cx:pt>
          <cx:pt idx="2398">52</cx:pt>
          <cx:pt idx="2399">9</cx:pt>
          <cx:pt idx="2400">18</cx:pt>
          <cx:pt idx="2401">22</cx:pt>
          <cx:pt idx="2402">47</cx:pt>
          <cx:pt idx="2403">63</cx:pt>
          <cx:pt idx="2404">15</cx:pt>
          <cx:pt idx="2405">41</cx:pt>
          <cx:pt idx="2406">42</cx:pt>
          <cx:pt idx="2407">73</cx:pt>
          <cx:pt idx="2408">29</cx:pt>
          <cx:pt idx="2409">24</cx:pt>
          <cx:pt idx="2410">55</cx:pt>
          <cx:pt idx="2411">64</cx:pt>
          <cx:pt idx="2412">68</cx:pt>
          <cx:pt idx="2413">27</cx:pt>
          <cx:pt idx="2414">50</cx:pt>
          <cx:pt idx="2415">56</cx:pt>
          <cx:pt idx="2416">45</cx:pt>
          <cx:pt idx="2417">40</cx:pt>
          <cx:pt idx="2418">12</cx:pt>
          <cx:pt idx="2419">40</cx:pt>
          <cx:pt idx="2420">5</cx:pt>
          <cx:pt idx="2421">49</cx:pt>
          <cx:pt idx="2422">22</cx:pt>
          <cx:pt idx="2423">73</cx:pt>
          <cx:pt idx="2424">18</cx:pt>
          <cx:pt idx="2425">35</cx:pt>
          <cx:pt idx="2426">55</cx:pt>
          <cx:pt idx="2427">38</cx:pt>
          <cx:pt idx="2428">27</cx:pt>
          <cx:pt idx="2429">6</cx:pt>
          <cx:pt idx="2430">27</cx:pt>
          <cx:pt idx="2431">51</cx:pt>
          <cx:pt idx="2432">37</cx:pt>
          <cx:pt idx="2433">10</cx:pt>
          <cx:pt idx="2434">30</cx:pt>
          <cx:pt idx="2435">48</cx:pt>
          <cx:pt idx="2436">62</cx:pt>
          <cx:pt idx="2437">67</cx:pt>
          <cx:pt idx="2438">18</cx:pt>
          <cx:pt idx="2439">63</cx:pt>
          <cx:pt idx="2440">60</cx:pt>
          <cx:pt idx="2441">53</cx:pt>
          <cx:pt idx="2442">18</cx:pt>
          <cx:pt idx="2443">51</cx:pt>
          <cx:pt idx="2444">63</cx:pt>
          <cx:pt idx="2445">51</cx:pt>
          <cx:pt idx="2446">18</cx:pt>
          <cx:pt idx="2447">74</cx:pt>
          <cx:pt idx="2448">60</cx:pt>
          <cx:pt idx="2449">5</cx:pt>
          <cx:pt idx="2450">11</cx:pt>
          <cx:pt idx="2451">6</cx:pt>
          <cx:pt idx="2452">44</cx:pt>
          <cx:pt idx="2453">54</cx:pt>
          <cx:pt idx="2454">36</cx:pt>
          <cx:pt idx="2455">47</cx:pt>
          <cx:pt idx="2456">8</cx:pt>
          <cx:pt idx="2457">26</cx:pt>
          <cx:pt idx="2458">17</cx:pt>
          <cx:pt idx="2459">7</cx:pt>
          <cx:pt idx="2460">10</cx:pt>
          <cx:pt idx="2461">18</cx:pt>
          <cx:pt idx="2462">37</cx:pt>
          <cx:pt idx="2463">71</cx:pt>
          <cx:pt idx="2464">62</cx:pt>
          <cx:pt idx="2465">17</cx:pt>
          <cx:pt idx="2466">45</cx:pt>
          <cx:pt idx="2467">54</cx:pt>
          <cx:pt idx="2468">54</cx:pt>
          <cx:pt idx="2469">7</cx:pt>
          <cx:pt idx="2470">33</cx:pt>
          <cx:pt idx="2471">23</cx:pt>
          <cx:pt idx="2472">62</cx:pt>
          <cx:pt idx="2473">61</cx:pt>
          <cx:pt idx="2474">4</cx:pt>
          <cx:pt idx="2475">45</cx:pt>
          <cx:pt idx="2476">33</cx:pt>
          <cx:pt idx="2477">31</cx:pt>
          <cx:pt idx="2478">43</cx:pt>
          <cx:pt idx="2479">7</cx:pt>
          <cx:pt idx="2480">25</cx:pt>
          <cx:pt idx="2481">52</cx:pt>
          <cx:pt idx="2482">47</cx:pt>
          <cx:pt idx="2483">10</cx:pt>
          <cx:pt idx="2484">11</cx:pt>
          <cx:pt idx="2485">18</cx:pt>
          <cx:pt idx="2486">59</cx:pt>
          <cx:pt idx="2487">40</cx:pt>
          <cx:pt idx="2488">44</cx:pt>
          <cx:pt idx="2489">63</cx:pt>
          <cx:pt idx="2490">9</cx:pt>
          <cx:pt idx="2491">35</cx:pt>
          <cx:pt idx="2492">42</cx:pt>
          <cx:pt idx="2493">36</cx:pt>
          <cx:pt idx="2494">20</cx:pt>
          <cx:pt idx="2495">43</cx:pt>
          <cx:pt idx="2496">4</cx:pt>
          <cx:pt idx="2497">10</cx:pt>
          <cx:pt idx="2498">39</cx:pt>
          <cx:pt idx="2499">30</cx:pt>
          <cx:pt idx="2500">9</cx:pt>
          <cx:pt idx="2501">56</cx:pt>
          <cx:pt idx="2502">31</cx:pt>
          <cx:pt idx="2503">71</cx:pt>
          <cx:pt idx="2504">53</cx:pt>
          <cx:pt idx="2505">38</cx:pt>
          <cx:pt idx="2506">9</cx:pt>
          <cx:pt idx="2507">37</cx:pt>
          <cx:pt idx="2508">47</cx:pt>
          <cx:pt idx="2509">43</cx:pt>
          <cx:pt idx="2510">13</cx:pt>
          <cx:pt idx="2511">51</cx:pt>
          <cx:pt idx="2512">35</cx:pt>
          <cx:pt idx="2513">6</cx:pt>
          <cx:pt idx="2514">41</cx:pt>
          <cx:pt idx="2515">18</cx:pt>
          <cx:pt idx="2516">38</cx:pt>
          <cx:pt idx="2517">52</cx:pt>
          <cx:pt idx="2518">7</cx:pt>
          <cx:pt idx="2519">29</cx:pt>
          <cx:pt idx="2520">49</cx:pt>
          <cx:pt idx="2521">69</cx:pt>
          <cx:pt idx="2522">8</cx:pt>
          <cx:pt idx="2523">53</cx:pt>
          <cx:pt idx="2524">38</cx:pt>
          <cx:pt idx="2525">77</cx:pt>
          <cx:pt idx="2526">63</cx:pt>
          <cx:pt idx="2527">34</cx:pt>
          <cx:pt idx="2528">49</cx:pt>
          <cx:pt idx="2529">63</cx:pt>
          <cx:pt idx="2530">48</cx:pt>
          <cx:pt idx="2531">31</cx:pt>
          <cx:pt idx="2532">40</cx:pt>
          <cx:pt idx="2533">19</cx:pt>
          <cx:pt idx="2534">55</cx:pt>
          <cx:pt idx="2535">64</cx:pt>
          <cx:pt idx="2536">43</cx:pt>
          <cx:pt idx="2537">49</cx:pt>
          <cx:pt idx="2538">12</cx:pt>
          <cx:pt idx="2539">17</cx:pt>
          <cx:pt idx="2540">11</cx:pt>
          <cx:pt idx="2541">50</cx:pt>
          <cx:pt idx="2542">38</cx:pt>
          <cx:pt idx="2543">51</cx:pt>
          <cx:pt idx="2544">31</cx:pt>
          <cx:pt idx="2545">43</cx:pt>
          <cx:pt idx="2546">7</cx:pt>
          <cx:pt idx="2547">28</cx:pt>
          <cx:pt idx="2548">12</cx:pt>
          <cx:pt idx="2549">44</cx:pt>
          <cx:pt idx="2550">13</cx:pt>
          <cx:pt idx="2551">35</cx:pt>
          <cx:pt idx="2552">68</cx:pt>
          <cx:pt idx="2553">53</cx:pt>
          <cx:pt idx="2554">38</cx:pt>
          <cx:pt idx="2555">68</cx:pt>
          <cx:pt idx="2556">46</cx:pt>
          <cx:pt idx="2557">62</cx:pt>
          <cx:pt idx="2558">22</cx:pt>
          <cx:pt idx="2559">40</cx:pt>
          <cx:pt idx="2560">28</cx:pt>
          <cx:pt idx="2561">11</cx:pt>
          <cx:pt idx="2562">32</cx:pt>
          <cx:pt idx="2563">35</cx:pt>
          <cx:pt idx="2564">66</cx:pt>
          <cx:pt idx="2565">23</cx:pt>
          <cx:pt idx="2566">6</cx:pt>
          <cx:pt idx="2567">32</cx:pt>
          <cx:pt idx="2568">37</cx:pt>
          <cx:pt idx="2569">4</cx:pt>
          <cx:pt idx="2570">17</cx:pt>
          <cx:pt idx="2571">21</cx:pt>
          <cx:pt idx="2572">34</cx:pt>
          <cx:pt idx="2573">54</cx:pt>
          <cx:pt idx="2574">37</cx:pt>
          <cx:pt idx="2575">38</cx:pt>
          <cx:pt idx="2576">40</cx:pt>
          <cx:pt idx="2577">56</cx:pt>
          <cx:pt idx="2578">56</cx:pt>
          <cx:pt idx="2579">10</cx:pt>
          <cx:pt idx="2580">30</cx:pt>
          <cx:pt idx="2581">29</cx:pt>
          <cx:pt idx="2582">18</cx:pt>
          <cx:pt idx="2583">49</cx:pt>
          <cx:pt idx="2584">10</cx:pt>
          <cx:pt idx="2585">67</cx:pt>
          <cx:pt idx="2586">21</cx:pt>
          <cx:pt idx="2587">53</cx:pt>
          <cx:pt idx="2588">43</cx:pt>
          <cx:pt idx="2589">46</cx:pt>
          <cx:pt idx="2590">43</cx:pt>
          <cx:pt idx="2591">54</cx:pt>
          <cx:pt idx="2592">28</cx:pt>
          <cx:pt idx="2593">39</cx:pt>
          <cx:pt idx="2594">47</cx:pt>
          <cx:pt idx="2595">56</cx:pt>
          <cx:pt idx="2596">78</cx:pt>
          <cx:pt idx="2597">47</cx:pt>
          <cx:pt idx="2598">49</cx:pt>
          <cx:pt idx="2599">27</cx:pt>
          <cx:pt idx="2600">48</cx:pt>
          <cx:pt idx="2601">63</cx:pt>
          <cx:pt idx="2602">10</cx:pt>
          <cx:pt idx="2603">41</cx:pt>
          <cx:pt idx="2604">30</cx:pt>
          <cx:pt idx="2605">3</cx:pt>
          <cx:pt idx="2606">66</cx:pt>
          <cx:pt idx="2607">60</cx:pt>
          <cx:pt idx="2608">49</cx:pt>
          <cx:pt idx="2609">67</cx:pt>
          <cx:pt idx="2610">62</cx:pt>
          <cx:pt idx="2611">35</cx:pt>
          <cx:pt idx="2612">43</cx:pt>
          <cx:pt idx="2613">12</cx:pt>
          <cx:pt idx="2614">59</cx:pt>
          <cx:pt idx="2615">59</cx:pt>
          <cx:pt idx="2616">53</cx:pt>
          <cx:pt idx="2617">18</cx:pt>
          <cx:pt idx="2618">52</cx:pt>
          <cx:pt idx="2619">59</cx:pt>
          <cx:pt idx="2620">54</cx:pt>
          <cx:pt idx="2621">34</cx:pt>
          <cx:pt idx="2622">54</cx:pt>
          <cx:pt idx="2623">18</cx:pt>
          <cx:pt idx="2624">55</cx:pt>
          <cx:pt idx="2625">18</cx:pt>
          <cx:pt idx="2626">60</cx:pt>
          <cx:pt idx="2627">30</cx:pt>
          <cx:pt idx="2628">55</cx:pt>
          <cx:pt idx="2629">49</cx:pt>
          <cx:pt idx="2630">26</cx:pt>
          <cx:pt idx="2631">55</cx:pt>
          <cx:pt idx="2632">46</cx:pt>
          <cx:pt idx="2633">3</cx:pt>
          <cx:pt idx="2634">64</cx:pt>
          <cx:pt idx="2635">70</cx:pt>
          <cx:pt idx="2636">24</cx:pt>
          <cx:pt idx="2637">63</cx:pt>
          <cx:pt idx="2638">49</cx:pt>
          <cx:pt idx="2639">51</cx:pt>
          <cx:pt idx="2640">36</cx:pt>
          <cx:pt idx="2641">18</cx:pt>
          <cx:pt idx="2642">28</cx:pt>
          <cx:pt idx="2643">59</cx:pt>
          <cx:pt idx="2644">41</cx:pt>
          <cx:pt idx="2645">32</cx:pt>
          <cx:pt idx="2646">28</cx:pt>
          <cx:pt idx="2647">54</cx:pt>
          <cx:pt idx="2648">63</cx:pt>
          <cx:pt idx="2649">59</cx:pt>
          <cx:pt idx="2650">26</cx:pt>
          <cx:pt idx="2651">47</cx:pt>
          <cx:pt idx="2652">39</cx:pt>
          <cx:pt idx="2653">56</cx:pt>
          <cx:pt idx="2654">77</cx:pt>
          <cx:pt idx="2655">35</cx:pt>
          <cx:pt idx="2656">68</cx:pt>
          <cx:pt idx="2657">8</cx:pt>
          <cx:pt idx="2658">3</cx:pt>
          <cx:pt idx="2659">31</cx:pt>
          <cx:pt idx="2660">34</cx:pt>
          <cx:pt idx="2661">66</cx:pt>
          <cx:pt idx="2662">33</cx:pt>
          <cx:pt idx="2663">31</cx:pt>
          <cx:pt idx="2664">30</cx:pt>
          <cx:pt idx="2665">38</cx:pt>
          <cx:pt idx="2666">46</cx:pt>
          <cx:pt idx="2667">24</cx:pt>
          <cx:pt idx="2668">61</cx:pt>
          <cx:pt idx="2669">47</cx:pt>
          <cx:pt idx="2670">4</cx:pt>
          <cx:pt idx="2671">28</cx:pt>
          <cx:pt idx="2672">9</cx:pt>
          <cx:pt idx="2673">40</cx:pt>
          <cx:pt idx="2674">67</cx:pt>
          <cx:pt idx="2675">24</cx:pt>
          <cx:pt idx="2676">29</cx:pt>
          <cx:pt idx="2677">34</cx:pt>
          <cx:pt idx="2678">13</cx:pt>
          <cx:pt idx="2679">25</cx:pt>
          <cx:pt idx="2680">18</cx:pt>
          <cx:pt idx="2681">29</cx:pt>
          <cx:pt idx="2682">52</cx:pt>
          <cx:pt idx="2683">42</cx:pt>
          <cx:pt idx="2684">40</cx:pt>
          <cx:pt idx="2685">53</cx:pt>
          <cx:pt idx="2686">58</cx:pt>
          <cx:pt idx="2687">49</cx:pt>
          <cx:pt idx="2688">10</cx:pt>
          <cx:pt idx="2689">43</cx:pt>
          <cx:pt idx="2690">65</cx:pt>
          <cx:pt idx="2691">59</cx:pt>
          <cx:pt idx="2692">30</cx:pt>
          <cx:pt idx="2693">42</cx:pt>
          <cx:pt idx="2694">49</cx:pt>
          <cx:pt idx="2695">71</cx:pt>
          <cx:pt idx="2696">44</cx:pt>
          <cx:pt idx="2697">28</cx:pt>
          <cx:pt idx="2698">46</cx:pt>
          <cx:pt idx="2699">37</cx:pt>
          <cx:pt idx="2700">62</cx:pt>
          <cx:pt idx="2701">67</cx:pt>
          <cx:pt idx="2702">37</cx:pt>
          <cx:pt idx="2703">16</cx:pt>
          <cx:pt idx="2704">62</cx:pt>
          <cx:pt idx="2705">75</cx:pt>
          <cx:pt idx="2706">36</cx:pt>
          <cx:pt idx="2707">13</cx:pt>
          <cx:pt idx="2708">3</cx:pt>
          <cx:pt idx="2709">45</cx:pt>
          <cx:pt idx="2710">3</cx:pt>
          <cx:pt idx="2711">18</cx:pt>
          <cx:pt idx="2712">9</cx:pt>
          <cx:pt idx="2713">50</cx:pt>
          <cx:pt idx="2714">32</cx:pt>
          <cx:pt idx="2715">69</cx:pt>
          <cx:pt idx="2716">54</cx:pt>
          <cx:pt idx="2717">35</cx:pt>
          <cx:pt idx="2718">30</cx:pt>
          <cx:pt idx="2719">57</cx:pt>
          <cx:pt idx="2720">32</cx:pt>
          <cx:pt idx="2721">41</cx:pt>
          <cx:pt idx="2722">6</cx:pt>
          <cx:pt idx="2723">44</cx:pt>
          <cx:pt idx="2724">55</cx:pt>
          <cx:pt idx="2725">26</cx:pt>
          <cx:pt idx="2726">45</cx:pt>
          <cx:pt idx="2727">41</cx:pt>
          <cx:pt idx="2728">3</cx:pt>
          <cx:pt idx="2729">57</cx:pt>
          <cx:pt idx="2730">58</cx:pt>
          <cx:pt idx="2731">20</cx:pt>
          <cx:pt idx="2732">40</cx:pt>
          <cx:pt idx="2733">43</cx:pt>
          <cx:pt idx="2734">63</cx:pt>
          <cx:pt idx="2735">42</cx:pt>
          <cx:pt idx="2736">29</cx:pt>
          <cx:pt idx="2737">65</cx:pt>
          <cx:pt idx="2738">65</cx:pt>
          <cx:pt idx="2739">64</cx:pt>
          <cx:pt idx="2740">18</cx:pt>
          <cx:pt idx="2741">38</cx:pt>
          <cx:pt idx="2742">69</cx:pt>
          <cx:pt idx="2743">6</cx:pt>
          <cx:pt idx="2744">30</cx:pt>
          <cx:pt idx="2745">10</cx:pt>
          <cx:pt idx="2746">42</cx:pt>
          <cx:pt idx="2747">58</cx:pt>
          <cx:pt idx="2748">69</cx:pt>
          <cx:pt idx="2749">18</cx:pt>
          <cx:pt idx="2750">63</cx:pt>
          <cx:pt idx="2751">60</cx:pt>
          <cx:pt idx="2752">68</cx:pt>
          <cx:pt idx="2753">61</cx:pt>
          <cx:pt idx="2754">54</cx:pt>
          <cx:pt idx="2755">55</cx:pt>
          <cx:pt idx="2756">9</cx:pt>
          <cx:pt idx="2757">52</cx:pt>
          <cx:pt idx="2758">7</cx:pt>
          <cx:pt idx="2759">68</cx:pt>
          <cx:pt idx="2760">7</cx:pt>
          <cx:pt idx="2761">32</cx:pt>
          <cx:pt idx="2762">44</cx:pt>
          <cx:pt idx="2763">52</cx:pt>
          <cx:pt idx="2764">64</cx:pt>
          <cx:pt idx="2765">32</cx:pt>
          <cx:pt idx="2766">12</cx:pt>
          <cx:pt idx="2767">3</cx:pt>
          <cx:pt idx="2768">53</cx:pt>
          <cx:pt idx="2769">39</cx:pt>
          <cx:pt idx="2770">34</cx:pt>
          <cx:pt idx="2771">12</cx:pt>
          <cx:pt idx="2772">55</cx:pt>
          <cx:pt idx="2773">25</cx:pt>
          <cx:pt idx="2774">38</cx:pt>
          <cx:pt idx="2775">20</cx:pt>
          <cx:pt idx="2776">60</cx:pt>
          <cx:pt idx="2777">34</cx:pt>
          <cx:pt idx="2778">65</cx:pt>
          <cx:pt idx="2779">65</cx:pt>
          <cx:pt idx="2780">51</cx:pt>
          <cx:pt idx="2781">29</cx:pt>
          <cx:pt idx="2782">20</cx:pt>
          <cx:pt idx="2783">53</cx:pt>
          <cx:pt idx="2784">48</cx:pt>
          <cx:pt idx="2785">8</cx:pt>
          <cx:pt idx="2786">18</cx:pt>
          <cx:pt idx="2787">38</cx:pt>
          <cx:pt idx="2788">53</cx:pt>
          <cx:pt idx="2789">53</cx:pt>
          <cx:pt idx="2790">14</cx:pt>
          <cx:pt idx="2791">53</cx:pt>
          <cx:pt idx="2792">57</cx:pt>
          <cx:pt idx="2793">11</cx:pt>
          <cx:pt idx="2794">27</cx:pt>
          <cx:pt idx="2795">13</cx:pt>
          <cx:pt idx="2796">37</cx:pt>
          <cx:pt idx="2797">54</cx:pt>
          <cx:pt idx="2798">40</cx:pt>
          <cx:pt idx="2799">62</cx:pt>
          <cx:pt idx="2800">44</cx:pt>
          <cx:pt idx="2801">72</cx:pt>
          <cx:pt idx="2802">45</cx:pt>
          <cx:pt idx="2803">37</cx:pt>
          <cx:pt idx="2804">64</cx:pt>
          <cx:pt idx="2805">71</cx:pt>
          <cx:pt idx="2806">61</cx:pt>
          <cx:pt idx="2807">29</cx:pt>
          <cx:pt idx="2808">61</cx:pt>
          <cx:pt idx="2809">45</cx:pt>
          <cx:pt idx="2810">46</cx:pt>
          <cx:pt idx="2811">38</cx:pt>
          <cx:pt idx="2812">41</cx:pt>
          <cx:pt idx="2813">54</cx:pt>
          <cx:pt idx="2814">30</cx:pt>
          <cx:pt idx="2815">7</cx:pt>
          <cx:pt idx="2816">61</cx:pt>
          <cx:pt idx="2817">67</cx:pt>
          <cx:pt idx="2818">34</cx:pt>
          <cx:pt idx="2819">12</cx:pt>
          <cx:pt idx="2820">5</cx:pt>
          <cx:pt idx="2821">28</cx:pt>
          <cx:pt idx="2822">31</cx:pt>
          <cx:pt idx="2823">42</cx:pt>
          <cx:pt idx="2824">57</cx:pt>
          <cx:pt idx="2825">76</cx:pt>
          <cx:pt idx="2826">76</cx:pt>
          <cx:pt idx="2827">40</cx:pt>
          <cx:pt idx="2828">29</cx:pt>
          <cx:pt idx="2829">6</cx:pt>
          <cx:pt idx="2830">70</cx:pt>
          <cx:pt idx="2831">51</cx:pt>
          <cx:pt idx="2832">26</cx:pt>
          <cx:pt idx="2833">31</cx:pt>
          <cx:pt idx="2834">61</cx:pt>
          <cx:pt idx="2835">44</cx:pt>
          <cx:pt idx="2836">58</cx:pt>
          <cx:pt idx="2837">50</cx:pt>
          <cx:pt idx="2838">55</cx:pt>
          <cx:pt idx="2839">42</cx:pt>
          <cx:pt idx="2840">46</cx:pt>
          <cx:pt idx="2841">19</cx:pt>
          <cx:pt idx="2842">24</cx:pt>
          <cx:pt idx="2843">44</cx:pt>
          <cx:pt idx="2844">36</cx:pt>
          <cx:pt idx="2845">38</cx:pt>
          <cx:pt idx="2846">20</cx:pt>
          <cx:pt idx="2847">42</cx:pt>
          <cx:pt idx="2848">18</cx:pt>
          <cx:pt idx="2849">9</cx:pt>
          <cx:pt idx="2850">41</cx:pt>
          <cx:pt idx="2851">26</cx:pt>
          <cx:pt idx="2852">53</cx:pt>
          <cx:pt idx="2853">8</cx:pt>
          <cx:pt idx="2854">18</cx:pt>
          <cx:pt idx="2855">56</cx:pt>
          <cx:pt idx="2856">47</cx:pt>
          <cx:pt idx="2857">18</cx:pt>
          <cx:pt idx="2858">24</cx:pt>
          <cx:pt idx="2859">22</cx:pt>
          <cx:pt idx="2860">15</cx:pt>
          <cx:pt idx="2861">58</cx:pt>
          <cx:pt idx="2862">37</cx:pt>
          <cx:pt idx="2863">31</cx:pt>
          <cx:pt idx="2864">45</cx:pt>
          <cx:pt idx="2865">73</cx:pt>
          <cx:pt idx="2866">58</cx:pt>
          <cx:pt idx="2867">62</cx:pt>
          <cx:pt idx="2868">62</cx:pt>
          <cx:pt idx="2869">48</cx:pt>
          <cx:pt idx="2870">43</cx:pt>
          <cx:pt idx="2871">59</cx:pt>
          <cx:pt idx="2872">8</cx:pt>
          <cx:pt idx="2873">18</cx:pt>
          <cx:pt idx="2874">29</cx:pt>
          <cx:pt idx="2875">69</cx:pt>
          <cx:pt idx="2876">51</cx:pt>
          <cx:pt idx="2877">9</cx:pt>
          <cx:pt idx="2878">61</cx:pt>
          <cx:pt idx="2879">58</cx:pt>
          <cx:pt idx="2880">11</cx:pt>
          <cx:pt idx="2881">31</cx:pt>
          <cx:pt idx="2882">75</cx:pt>
          <cx:pt idx="2883">10</cx:pt>
          <cx:pt idx="2884">7</cx:pt>
          <cx:pt idx="2885">66</cx:pt>
          <cx:pt idx="2886">18</cx:pt>
          <cx:pt idx="2887">77</cx:pt>
          <cx:pt idx="2888">28</cx:pt>
          <cx:pt idx="2889">65</cx:pt>
          <cx:pt idx="2890">65</cx:pt>
          <cx:pt idx="2891">27</cx:pt>
          <cx:pt idx="2892">77</cx:pt>
          <cx:pt idx="2893">41</cx:pt>
          <cx:pt idx="2894">32</cx:pt>
          <cx:pt idx="2895">11</cx:pt>
          <cx:pt idx="2896">62</cx:pt>
          <cx:pt idx="2897">69</cx:pt>
          <cx:pt idx="2898">24</cx:pt>
          <cx:pt idx="2899">29</cx:pt>
          <cx:pt idx="2900">68</cx:pt>
          <cx:pt idx="2901">47</cx:pt>
          <cx:pt idx="2902">19</cx:pt>
          <cx:pt idx="2903">43</cx:pt>
          <cx:pt idx="2904">73</cx:pt>
          <cx:pt idx="2905">45</cx:pt>
          <cx:pt idx="2906">7</cx:pt>
          <cx:pt idx="2907">51</cx:pt>
          <cx:pt idx="2908">5</cx:pt>
          <cx:pt idx="2909">9</cx:pt>
          <cx:pt idx="2910">27</cx:pt>
          <cx:pt idx="2911">35</cx:pt>
          <cx:pt idx="2912">50</cx:pt>
          <cx:pt idx="2913">34</cx:pt>
          <cx:pt idx="2914">57</cx:pt>
          <cx:pt idx="2915">58</cx:pt>
          <cx:pt idx="2916">28</cx:pt>
          <cx:pt idx="2917">20</cx:pt>
          <cx:pt idx="2918">7</cx:pt>
          <cx:pt idx="2919">26</cx:pt>
          <cx:pt idx="2920">73</cx:pt>
          <cx:pt idx="2921">65</cx:pt>
          <cx:pt idx="2922">73</cx:pt>
          <cx:pt idx="2923">51</cx:pt>
          <cx:pt idx="2924">3</cx:pt>
          <cx:pt idx="2925">18</cx:pt>
          <cx:pt idx="2926">57</cx:pt>
          <cx:pt idx="2927">55</cx:pt>
          <cx:pt idx="2928">20</cx:pt>
          <cx:pt idx="2929">59</cx:pt>
          <cx:pt idx="2930">13</cx:pt>
          <cx:pt idx="2931">65</cx:pt>
          <cx:pt idx="2932">31</cx:pt>
          <cx:pt idx="2933">10</cx:pt>
          <cx:pt idx="2934">58</cx:pt>
          <cx:pt idx="2935">63</cx:pt>
          <cx:pt idx="2936">41</cx:pt>
          <cx:pt idx="2937">25</cx:pt>
          <cx:pt idx="2938">41</cx:pt>
          <cx:pt idx="2939">59</cx:pt>
          <cx:pt idx="2940">70</cx:pt>
          <cx:pt idx="2941">51</cx:pt>
          <cx:pt idx="2942">53</cx:pt>
          <cx:pt idx="2943">49</cx:pt>
          <cx:pt idx="2944">33</cx:pt>
          <cx:pt idx="2945">30</cx:pt>
          <cx:pt idx="2946">10</cx:pt>
          <cx:pt idx="2947">14</cx:pt>
          <cx:pt idx="2948">8</cx:pt>
          <cx:pt idx="2949">4</cx:pt>
          <cx:pt idx="2950">57</cx:pt>
          <cx:pt idx="2951">34</cx:pt>
          <cx:pt idx="2952">70</cx:pt>
          <cx:pt idx="2953">49</cx:pt>
          <cx:pt idx="2954">9</cx:pt>
          <cx:pt idx="2955">18</cx:pt>
          <cx:pt idx="2956">18</cx:pt>
          <cx:pt idx="2957">62</cx:pt>
          <cx:pt idx="2958">46</cx:pt>
          <cx:pt idx="2959">7</cx:pt>
          <cx:pt idx="2960">63</cx:pt>
          <cx:pt idx="2961">48</cx:pt>
          <cx:pt idx="2962">29</cx:pt>
          <cx:pt idx="2963">20</cx:pt>
          <cx:pt idx="2964">45</cx:pt>
          <cx:pt idx="2965">46</cx:pt>
          <cx:pt idx="2966">56</cx:pt>
          <cx:pt idx="2967">44</cx:pt>
          <cx:pt idx="2968">30</cx:pt>
          <cx:pt idx="2969">12</cx:pt>
          <cx:pt idx="2970">38</cx:pt>
          <cx:pt idx="2971">10</cx:pt>
          <cx:pt idx="2972">18</cx:pt>
          <cx:pt idx="2973">38</cx:pt>
          <cx:pt idx="2974">56</cx:pt>
          <cx:pt idx="2975">7</cx:pt>
          <cx:pt idx="2976">55</cx:pt>
          <cx:pt idx="2977">57</cx:pt>
          <cx:pt idx="2978">27</cx:pt>
          <cx:pt idx="2979">64</cx:pt>
          <cx:pt idx="2980">10</cx:pt>
          <cx:pt idx="2981">8</cx:pt>
          <cx:pt idx="2982">28</cx:pt>
          <cx:pt idx="2983">48</cx:pt>
          <cx:pt idx="2984">33</cx:pt>
          <cx:pt idx="2985">55</cx:pt>
          <cx:pt idx="2986">46</cx:pt>
          <cx:pt idx="2987">49</cx:pt>
          <cx:pt idx="2988">29</cx:pt>
          <cx:pt idx="2989">9</cx:pt>
          <cx:pt idx="2990">59</cx:pt>
          <cx:pt idx="2991">43</cx:pt>
          <cx:pt idx="2992">18</cx:pt>
          <cx:pt idx="2993">63</cx:pt>
          <cx:pt idx="2994">12</cx:pt>
          <cx:pt idx="2995">53</cx:pt>
          <cx:pt idx="2996">48</cx:pt>
          <cx:pt idx="2997">48</cx:pt>
          <cx:pt idx="2998">18</cx:pt>
          <cx:pt idx="2999">47</cx:pt>
          <cx:pt idx="3000">46</cx:pt>
          <cx:pt idx="3001">34</cx:pt>
          <cx:pt idx="3002">26</cx:pt>
          <cx:pt idx="3003">55</cx:pt>
          <cx:pt idx="3004">6</cx:pt>
          <cx:pt idx="3005">45</cx:pt>
          <cx:pt idx="3006">34</cx:pt>
          <cx:pt idx="3007">59</cx:pt>
          <cx:pt idx="3008">26</cx:pt>
          <cx:pt idx="3009">75</cx:pt>
          <cx:pt idx="3010">32</cx:pt>
          <cx:pt idx="3011">45</cx:pt>
          <cx:pt idx="3012">43</cx:pt>
          <cx:pt idx="3013">66</cx:pt>
          <cx:pt idx="3014">34</cx:pt>
          <cx:pt idx="3015">31</cx:pt>
          <cx:pt idx="3016">32</cx:pt>
          <cx:pt idx="3017">58</cx:pt>
          <cx:pt idx="3018">36</cx:pt>
          <cx:pt idx="3019">40</cx:pt>
          <cx:pt idx="3020">14</cx:pt>
          <cx:pt idx="3021">11</cx:pt>
          <cx:pt idx="3022">82</cx:pt>
          <cx:pt idx="3023">45</cx:pt>
          <cx:pt idx="3024">55</cx:pt>
          <cx:pt idx="3025">59</cx:pt>
          <cx:pt idx="3026">31</cx:pt>
          <cx:pt idx="3027">67</cx:pt>
          <cx:pt idx="3028">26</cx:pt>
          <cx:pt idx="3029">54</cx:pt>
          <cx:pt idx="3030">53</cx:pt>
          <cx:pt idx="3031">10</cx:pt>
          <cx:pt idx="3032">18</cx:pt>
          <cx:pt idx="3033">19</cx:pt>
          <cx:pt idx="3034">43</cx:pt>
          <cx:pt idx="3035">52</cx:pt>
          <cx:pt idx="3036">55</cx:pt>
          <cx:pt idx="3037">62</cx:pt>
          <cx:pt idx="3038">67</cx:pt>
          <cx:pt idx="3039">8</cx:pt>
          <cx:pt idx="3040">51</cx:pt>
          <cx:pt idx="3041">50</cx:pt>
          <cx:pt idx="3042">58</cx:pt>
          <cx:pt idx="3043">31</cx:pt>
          <cx:pt idx="3044">59</cx:pt>
          <cx:pt idx="3045">20</cx:pt>
          <cx:pt idx="3046">70</cx:pt>
          <cx:pt idx="3047">11</cx:pt>
          <cx:pt idx="3048">18</cx:pt>
          <cx:pt idx="3049">42</cx:pt>
          <cx:pt idx="3050">35</cx:pt>
          <cx:pt idx="3051">55</cx:pt>
          <cx:pt idx="3052">12</cx:pt>
          <cx:pt idx="3053">31</cx:pt>
          <cx:pt idx="3054">11</cx:pt>
          <cx:pt idx="3055">57</cx:pt>
          <cx:pt idx="3056">5</cx:pt>
          <cx:pt idx="3057">36</cx:pt>
          <cx:pt idx="3058">69</cx:pt>
          <cx:pt idx="3059">38</cx:pt>
          <cx:pt idx="3060">66</cx:pt>
          <cx:pt idx="3061">43</cx:pt>
          <cx:pt idx="3062">35</cx:pt>
          <cx:pt idx="3063">55</cx:pt>
          <cx:pt idx="3064">36</cx:pt>
          <cx:pt idx="3065">60</cx:pt>
          <cx:pt idx="3066">30</cx:pt>
          <cx:pt idx="3067">10</cx:pt>
          <cx:pt idx="3068">28</cx:pt>
          <cx:pt idx="3069">26</cx:pt>
          <cx:pt idx="3070">14</cx:pt>
          <cx:pt idx="3071">33</cx:pt>
          <cx:pt idx="3072">14</cx:pt>
          <cx:pt idx="3073">52</cx:pt>
          <cx:pt idx="3074">49</cx:pt>
          <cx:pt idx="3075">32</cx:pt>
          <cx:pt idx="3076">76</cx:pt>
          <cx:pt idx="3077">53</cx:pt>
          <cx:pt idx="3078">23</cx:pt>
          <cx:pt idx="3079">41</cx:pt>
          <cx:pt idx="3080">8</cx:pt>
          <cx:pt idx="3081">13</cx:pt>
          <cx:pt idx="3082">36</cx:pt>
          <cx:pt idx="3083">12</cx:pt>
          <cx:pt idx="3084">18</cx:pt>
          <cx:pt idx="3085">48</cx:pt>
          <cx:pt idx="3086">61</cx:pt>
          <cx:pt idx="3087">43</cx:pt>
          <cx:pt idx="3088">6</cx:pt>
          <cx:pt idx="3089">37</cx:pt>
          <cx:pt idx="3090">26</cx:pt>
          <cx:pt idx="3091">49</cx:pt>
          <cx:pt idx="3092">8</cx:pt>
          <cx:pt idx="3093">61</cx:pt>
          <cx:pt idx="3094">33</cx:pt>
          <cx:pt idx="3095">13</cx:pt>
          <cx:pt idx="3096">48</cx:pt>
          <cx:pt idx="3097">15</cx:pt>
          <cx:pt idx="3098">27</cx:pt>
          <cx:pt idx="3099">52</cx:pt>
          <cx:pt idx="3100">66</cx:pt>
          <cx:pt idx="3101">59</cx:pt>
          <cx:pt idx="3102">46</cx:pt>
          <cx:pt idx="3103">27</cx:pt>
          <cx:pt idx="3104">3</cx:pt>
          <cx:pt idx="3105">18</cx:pt>
          <cx:pt idx="3106">38</cx:pt>
          <cx:pt idx="3107">38</cx:pt>
          <cx:pt idx="3108">58</cx:pt>
          <cx:pt idx="3109">66</cx:pt>
          <cx:pt idx="3110">63</cx:pt>
          <cx:pt idx="3111">3</cx:pt>
          <cx:pt idx="3112">18</cx:pt>
          <cx:pt idx="3113">67</cx:pt>
          <cx:pt idx="3114">35</cx:pt>
          <cx:pt idx="3115">24</cx:pt>
          <cx:pt idx="3116">8</cx:pt>
          <cx:pt idx="3117">11</cx:pt>
          <cx:pt idx="3118">6</cx:pt>
          <cx:pt idx="3119">45</cx:pt>
          <cx:pt idx="3120">11</cx:pt>
          <cx:pt idx="3121">13</cx:pt>
          <cx:pt idx="3122">65</cx:pt>
          <cx:pt idx="3123">76</cx:pt>
          <cx:pt idx="3124">5</cx:pt>
          <cx:pt idx="3125">52</cx:pt>
          <cx:pt idx="3126">35</cx:pt>
          <cx:pt idx="3127">12</cx:pt>
          <cx:pt idx="3128">45</cx:pt>
          <cx:pt idx="3129">11</cx:pt>
          <cx:pt idx="3130">32</cx:pt>
          <cx:pt idx="3131">26</cx:pt>
          <cx:pt idx="3132">68</cx:pt>
          <cx:pt idx="3133">3</cx:pt>
          <cx:pt idx="3134">8</cx:pt>
          <cx:pt idx="3135">47</cx:pt>
          <cx:pt idx="3136">62</cx:pt>
          <cx:pt idx="3137">59</cx:pt>
          <cx:pt idx="3138">11</cx:pt>
          <cx:pt idx="3139">7</cx:pt>
          <cx:pt idx="3140">64</cx:pt>
          <cx:pt idx="3141">10</cx:pt>
          <cx:pt idx="3142">38</cx:pt>
          <cx:pt idx="3143">60</cx:pt>
          <cx:pt idx="3144">51</cx:pt>
          <cx:pt idx="3145">18</cx:pt>
          <cx:pt idx="3146">21</cx:pt>
          <cx:pt idx="3147">51</cx:pt>
          <cx:pt idx="3148">20</cx:pt>
          <cx:pt idx="3149">33</cx:pt>
          <cx:pt idx="3150">69</cx:pt>
          <cx:pt idx="3151">31</cx:pt>
          <cx:pt idx="3152">64</cx:pt>
          <cx:pt idx="3153">57</cx:pt>
          <cx:pt idx="3154">48</cx:pt>
          <cx:pt idx="3155">49</cx:pt>
          <cx:pt idx="3156">22</cx:pt>
          <cx:pt idx="3157">18</cx:pt>
          <cx:pt idx="3158">37</cx:pt>
          <cx:pt idx="3159">45</cx:pt>
          <cx:pt idx="3160">59</cx:pt>
          <cx:pt idx="3161">52</cx:pt>
          <cx:pt idx="3162">34</cx:pt>
          <cx:pt idx="3163">8</cx:pt>
          <cx:pt idx="3164">28</cx:pt>
          <cx:pt idx="3165">29</cx:pt>
          <cx:pt idx="3166">60</cx:pt>
          <cx:pt idx="3167">65</cx:pt>
          <cx:pt idx="3168">56</cx:pt>
          <cx:pt idx="3169">24</cx:pt>
          <cx:pt idx="3170">30</cx:pt>
          <cx:pt idx="3171">60</cx:pt>
          <cx:pt idx="3172">57</cx:pt>
          <cx:pt idx="3173">47</cx:pt>
          <cx:pt idx="3174">8</cx:pt>
          <cx:pt idx="3175">53</cx:pt>
          <cx:pt idx="3176">39</cx:pt>
          <cx:pt idx="3177">29</cx:pt>
          <cx:pt idx="3178">26</cx:pt>
          <cx:pt idx="3179">35</cx:pt>
          <cx:pt idx="3180">29</cx:pt>
          <cx:pt idx="3181">19</cx:pt>
          <cx:pt idx="3182">18</cx:pt>
          <cx:pt idx="3183">50</cx:pt>
          <cx:pt idx="3184">18</cx:pt>
          <cx:pt idx="3185">73</cx:pt>
          <cx:pt idx="3186">43</cx:pt>
          <cx:pt idx="3187">67</cx:pt>
          <cx:pt idx="3188">59</cx:pt>
          <cx:pt idx="3189">55</cx:pt>
          <cx:pt idx="3190">62</cx:pt>
          <cx:pt idx="3191">65</cx:pt>
          <cx:pt idx="3192">67</cx:pt>
          <cx:pt idx="3193">72</cx:pt>
          <cx:pt idx="3194">13</cx:pt>
          <cx:pt idx="3195">66</cx:pt>
          <cx:pt idx="3196">42</cx:pt>
          <cx:pt idx="3197">48</cx:pt>
          <cx:pt idx="3198">6</cx:pt>
          <cx:pt idx="3199">45</cx:pt>
          <cx:pt idx="3200">53</cx:pt>
          <cx:pt idx="3201">47</cx:pt>
          <cx:pt idx="3202">52</cx:pt>
          <cx:pt idx="3203">42</cx:pt>
          <cx:pt idx="3204">46</cx:pt>
          <cx:pt idx="3205">4</cx:pt>
          <cx:pt idx="3206">42</cx:pt>
          <cx:pt idx="3207">34</cx:pt>
          <cx:pt idx="3208">17</cx:pt>
          <cx:pt idx="3209">55</cx:pt>
          <cx:pt idx="3210">35</cx:pt>
          <cx:pt idx="3211">62</cx:pt>
          <cx:pt idx="3212">38</cx:pt>
          <cx:pt idx="3213">7</cx:pt>
          <cx:pt idx="3214">4</cx:pt>
          <cx:pt idx="3215">56</cx:pt>
          <cx:pt idx="3216">45</cx:pt>
          <cx:pt idx="3217">22</cx:pt>
          <cx:pt idx="3218">36</cx:pt>
          <cx:pt idx="3219">26</cx:pt>
          <cx:pt idx="3220">70</cx:pt>
          <cx:pt idx="3221">44</cx:pt>
          <cx:pt idx="3222">30</cx:pt>
          <cx:pt idx="3223">57</cx:pt>
          <cx:pt idx="3224">35</cx:pt>
          <cx:pt idx="3225">15</cx:pt>
          <cx:pt idx="3226">38</cx:pt>
          <cx:pt idx="3227">63</cx:pt>
          <cx:pt idx="3228">48</cx:pt>
          <cx:pt idx="3229">62</cx:pt>
          <cx:pt idx="3230">27</cx:pt>
          <cx:pt idx="3231">53</cx:pt>
          <cx:pt idx="3232">69</cx:pt>
          <cx:pt idx="3233">73</cx:pt>
          <cx:pt idx="3234">39</cx:pt>
          <cx:pt idx="3235">66</cx:pt>
          <cx:pt idx="3236">51</cx:pt>
          <cx:pt idx="3237">54</cx:pt>
          <cx:pt idx="3238">35</cx:pt>
          <cx:pt idx="3239">61</cx:pt>
          <cx:pt idx="3240">3</cx:pt>
          <cx:pt idx="3241">63</cx:pt>
          <cx:pt idx="3242">61</cx:pt>
          <cx:pt idx="3243">21</cx:pt>
          <cx:pt idx="3244">5</cx:pt>
          <cx:pt idx="3245">40</cx:pt>
          <cx:pt idx="3246">53</cx:pt>
          <cx:pt idx="3247">26</cx:pt>
          <cx:pt idx="3248">37</cx:pt>
          <cx:pt idx="3249">64</cx:pt>
          <cx:pt idx="3250">42</cx:pt>
          <cx:pt idx="3251">26</cx:pt>
          <cx:pt idx="3252">32</cx:pt>
          <cx:pt idx="3253">9</cx:pt>
          <cx:pt idx="3254">9</cx:pt>
          <cx:pt idx="3255">25</cx:pt>
          <cx:pt idx="3256">52</cx:pt>
          <cx:pt idx="3257">28</cx:pt>
          <cx:pt idx="3258">18</cx:pt>
          <cx:pt idx="3259">27</cx:pt>
          <cx:pt idx="3260">28</cx:pt>
          <cx:pt idx="3261">56</cx:pt>
          <cx:pt idx="3262">64</cx:pt>
          <cx:pt idx="3263">11</cx:pt>
          <cx:pt idx="3264">31</cx:pt>
          <cx:pt idx="3265">34</cx:pt>
          <cx:pt idx="3266">50</cx:pt>
          <cx:pt idx="3267">46</cx:pt>
          <cx:pt idx="3268">7</cx:pt>
          <cx:pt idx="3269">63</cx:pt>
          <cx:pt idx="3270">26</cx:pt>
          <cx:pt idx="3271">9</cx:pt>
          <cx:pt idx="3272">39</cx:pt>
          <cx:pt idx="3273">44</cx:pt>
          <cx:pt idx="3274">29</cx:pt>
          <cx:pt idx="3275">18</cx:pt>
          <cx:pt idx="3276">64</cx:pt>
          <cx:pt idx="3277">24</cx:pt>
          <cx:pt idx="3278">18</cx:pt>
          <cx:pt idx="3279">50</cx:pt>
          <cx:pt idx="3280">39</cx:pt>
          <cx:pt idx="3281">79</cx:pt>
          <cx:pt idx="3282">3</cx:pt>
          <cx:pt idx="3283">66</cx:pt>
          <cx:pt idx="3284">26</cx:pt>
          <cx:pt idx="3285">8</cx:pt>
          <cx:pt idx="3286">43</cx:pt>
          <cx:pt idx="3287">5</cx:pt>
          <cx:pt idx="3288">60</cx:pt>
          <cx:pt idx="3289">59</cx:pt>
          <cx:pt idx="3290">33</cx:pt>
          <cx:pt idx="3291">15</cx:pt>
          <cx:pt idx="3292">34</cx:pt>
          <cx:pt idx="3293">13</cx:pt>
          <cx:pt idx="3294">66</cx:pt>
          <cx:pt idx="3295">12</cx:pt>
          <cx:pt idx="3296">65</cx:pt>
          <cx:pt idx="3297">22</cx:pt>
          <cx:pt idx="3298">57</cx:pt>
          <cx:pt idx="3299">77</cx:pt>
          <cx:pt idx="3300">63</cx:pt>
          <cx:pt idx="3301">48</cx:pt>
          <cx:pt idx="3302">52</cx:pt>
          <cx:pt idx="3303">41</cx:pt>
          <cx:pt idx="3304">36</cx:pt>
          <cx:pt idx="3305">35</cx:pt>
          <cx:pt idx="3306">36</cx:pt>
          <cx:pt idx="3307">23</cx:pt>
          <cx:pt idx="3308">27</cx:pt>
          <cx:pt idx="3309">58</cx:pt>
          <cx:pt idx="3310">54</cx:pt>
          <cx:pt idx="3311">18</cx:pt>
          <cx:pt idx="3312">13</cx:pt>
          <cx:pt idx="3313">53</cx:pt>
          <cx:pt idx="3314">63</cx:pt>
          <cx:pt idx="3315">63</cx:pt>
          <cx:pt idx="3316">67</cx:pt>
          <cx:pt idx="3317">50</cx:pt>
          <cx:pt idx="3318">7</cx:pt>
          <cx:pt idx="3319">23</cx:pt>
          <cx:pt idx="3320">36</cx:pt>
          <cx:pt idx="3321">35</cx:pt>
          <cx:pt idx="3322">56</cx:pt>
          <cx:pt idx="3323">32</cx:pt>
          <cx:pt idx="3324">65</cx:pt>
          <cx:pt idx="3325">34</cx:pt>
          <cx:pt idx="3326">22</cx:pt>
          <cx:pt idx="3327">29</cx:pt>
          <cx:pt idx="3328">8</cx:pt>
          <cx:pt idx="3329">54</cx:pt>
          <cx:pt idx="3330">23</cx:pt>
          <cx:pt idx="3331">5</cx:pt>
          <cx:pt idx="3332">51</cx:pt>
          <cx:pt idx="3333">18</cx:pt>
          <cx:pt idx="3334">8</cx:pt>
          <cx:pt idx="3335">70</cx:pt>
          <cx:pt idx="3336">3</cx:pt>
          <cx:pt idx="3337">60</cx:pt>
          <cx:pt idx="3338">33</cx:pt>
          <cx:pt idx="3339">56</cx:pt>
          <cx:pt idx="3340">60</cx:pt>
          <cx:pt idx="3341">6</cx:pt>
          <cx:pt idx="3342">55</cx:pt>
          <cx:pt idx="3343">39</cx:pt>
          <cx:pt idx="3344">18</cx:pt>
          <cx:pt idx="3345">41</cx:pt>
          <cx:pt idx="3346">32</cx:pt>
          <cx:pt idx="3347">46</cx:pt>
          <cx:pt idx="3348">34</cx:pt>
          <cx:pt idx="3349">6</cx:pt>
          <cx:pt idx="3350">3</cx:pt>
          <cx:pt idx="3351">62</cx:pt>
          <cx:pt idx="3352">28</cx:pt>
          <cx:pt idx="3353">39</cx:pt>
          <cx:pt idx="3354">12</cx:pt>
          <cx:pt idx="3355">57</cx:pt>
          <cx:pt idx="3356">18</cx:pt>
          <cx:pt idx="3357">41</cx:pt>
          <cx:pt idx="3358">34</cx:pt>
          <cx:pt idx="3359">24</cx:pt>
          <cx:pt idx="3360">18</cx:pt>
          <cx:pt idx="3361">25</cx:pt>
          <cx:pt idx="3362">45</cx:pt>
          <cx:pt idx="3363">18</cx:pt>
          <cx:pt idx="3364">49</cx:pt>
          <cx:pt idx="3365">60</cx:pt>
          <cx:pt idx="3366">54</cx:pt>
          <cx:pt idx="3367">64</cx:pt>
          <cx:pt idx="3368">4</cx:pt>
          <cx:pt idx="3369">12</cx:pt>
          <cx:pt idx="3370">63</cx:pt>
          <cx:pt idx="3371">23</cx:pt>
          <cx:pt idx="3372">33</cx:pt>
          <cx:pt idx="3373">28</cx:pt>
          <cx:pt idx="3374">49</cx:pt>
          <cx:pt idx="3375">62</cx:pt>
          <cx:pt idx="3376">45</cx:pt>
          <cx:pt idx="3377">70</cx:pt>
          <cx:pt idx="3378">51</cx:pt>
          <cx:pt idx="3379">47</cx:pt>
          <cx:pt idx="3380">18</cx:pt>
          <cx:pt idx="3381">20</cx:pt>
          <cx:pt idx="3382">43</cx:pt>
          <cx:pt idx="3383">18</cx:pt>
          <cx:pt idx="3384">20</cx:pt>
          <cx:pt idx="3385">31</cx:pt>
          <cx:pt idx="3386">54</cx:pt>
          <cx:pt idx="3387">36</cx:pt>
          <cx:pt idx="3388">46</cx:pt>
          <cx:pt idx="3389">63</cx:pt>
          <cx:pt idx="3390">40</cx:pt>
          <cx:pt idx="3391">34</cx:pt>
          <cx:pt idx="3392">7</cx:pt>
          <cx:pt idx="3393">23</cx:pt>
          <cx:pt idx="3394">53</cx:pt>
          <cx:pt idx="3395">7</cx:pt>
          <cx:pt idx="3396">68</cx:pt>
          <cx:pt idx="3397">6</cx:pt>
          <cx:pt idx="3398">29</cx:pt>
          <cx:pt idx="3399">35</cx:pt>
          <cx:pt idx="3400">18</cx:pt>
          <cx:pt idx="3401">46</cx:pt>
          <cx:pt idx="3402">55</cx:pt>
          <cx:pt idx="3403">75</cx:pt>
          <cx:pt idx="3404">50</cx:pt>
          <cx:pt idx="3405">49</cx:pt>
          <cx:pt idx="3406">37</cx:pt>
          <cx:pt idx="3407">38</cx:pt>
          <cx:pt idx="3408">8</cx:pt>
          <cx:pt idx="3409">52</cx:pt>
          <cx:pt idx="3410">19</cx:pt>
          <cx:pt idx="3411">61</cx:pt>
          <cx:pt idx="3412">10</cx:pt>
          <cx:pt idx="3413">51</cx:pt>
          <cx:pt idx="3414">38</cx:pt>
          <cx:pt idx="3415">22</cx:pt>
          <cx:pt idx="3416">34</cx:pt>
          <cx:pt idx="3417">50</cx:pt>
          <cx:pt idx="3418">41</cx:pt>
          <cx:pt idx="3419">50</cx:pt>
          <cx:pt idx="3420">50</cx:pt>
          <cx:pt idx="3421">44</cx:pt>
          <cx:pt idx="3422">50</cx:pt>
          <cx:pt idx="3423">65</cx:pt>
          <cx:pt idx="3424">55</cx:pt>
          <cx:pt idx="3425">18</cx:pt>
          <cx:pt idx="3426">20</cx:pt>
          <cx:pt idx="3427">24</cx:pt>
          <cx:pt idx="3428">57</cx:pt>
          <cx:pt idx="3429">31</cx:pt>
          <cx:pt idx="3430">42</cx:pt>
          <cx:pt idx="3431">9</cx:pt>
          <cx:pt idx="3432">8</cx:pt>
          <cx:pt idx="3433">24</cx:pt>
          <cx:pt idx="3434">34</cx:pt>
          <cx:pt idx="3435">34</cx:pt>
          <cx:pt idx="3436">8</cx:pt>
          <cx:pt idx="3437">65</cx:pt>
          <cx:pt idx="3438">22</cx:pt>
          <cx:pt idx="3439">23</cx:pt>
          <cx:pt idx="3440">10</cx:pt>
          <cx:pt idx="3441">58</cx:pt>
          <cx:pt idx="3442">66</cx:pt>
          <cx:pt idx="3443">7</cx:pt>
          <cx:pt idx="3444">75</cx:pt>
          <cx:pt idx="3445">53</cx:pt>
          <cx:pt idx="3446">33</cx:pt>
          <cx:pt idx="3447">65</cx:pt>
          <cx:pt idx="3448">7</cx:pt>
          <cx:pt idx="3449">3</cx:pt>
          <cx:pt idx="3450">11</cx:pt>
          <cx:pt idx="3451">18</cx:pt>
          <cx:pt idx="3452">12</cx:pt>
          <cx:pt idx="3453">56</cx:pt>
          <cx:pt idx="3454">25</cx:pt>
          <cx:pt idx="3455">7</cx:pt>
          <cx:pt idx="3456">5</cx:pt>
          <cx:pt idx="3457">50</cx:pt>
          <cx:pt idx="3458">46</cx:pt>
          <cx:pt idx="3459">6</cx:pt>
          <cx:pt idx="3460">45</cx:pt>
          <cx:pt idx="3461">25</cx:pt>
          <cx:pt idx="3462">56</cx:pt>
          <cx:pt idx="3463">7</cx:pt>
          <cx:pt idx="3464">65</cx:pt>
          <cx:pt idx="3465">34</cx:pt>
          <cx:pt idx="3466">50</cx:pt>
          <cx:pt idx="3467">45</cx:pt>
          <cx:pt idx="3468">10</cx:pt>
          <cx:pt idx="3469">30</cx:pt>
          <cx:pt idx="3470">18</cx:pt>
          <cx:pt idx="3471">73</cx:pt>
          <cx:pt idx="3472">54</cx:pt>
          <cx:pt idx="3473">37</cx:pt>
          <cx:pt idx="3474">41</cx:pt>
          <cx:pt idx="3475">33</cx:pt>
          <cx:pt idx="3476">18</cx:pt>
          <cx:pt idx="3477">6</cx:pt>
          <cx:pt idx="3478">27</cx:pt>
          <cx:pt idx="3479">39</cx:pt>
          <cx:pt idx="3480">57</cx:pt>
          <cx:pt idx="3481">65</cx:pt>
          <cx:pt idx="3482">60</cx:pt>
          <cx:pt idx="3483">42</cx:pt>
          <cx:pt idx="3484">5</cx:pt>
          <cx:pt idx="3485">57</cx:pt>
          <cx:pt idx="3486">7</cx:pt>
          <cx:pt idx="3487">35</cx:pt>
          <cx:pt idx="3488">49</cx:pt>
          <cx:pt idx="3489">65</cx:pt>
          <cx:pt idx="3490">58</cx:pt>
          <cx:pt idx="3491">50</cx:pt>
          <cx:pt idx="3492">4</cx:pt>
          <cx:pt idx="3493">9</cx:pt>
          <cx:pt idx="3494">59</cx:pt>
          <cx:pt idx="3495">57</cx:pt>
          <cx:pt idx="3496">23</cx:pt>
          <cx:pt idx="3497">5</cx:pt>
          <cx:pt idx="3498">58</cx:pt>
          <cx:pt idx="3499">63</cx:pt>
          <cx:pt idx="3500">35</cx:pt>
          <cx:pt idx="3501">9</cx:pt>
          <cx:pt idx="3502">8</cx:pt>
          <cx:pt idx="3503">45</cx:pt>
          <cx:pt idx="3504">41</cx:pt>
          <cx:pt idx="3505">22</cx:pt>
          <cx:pt idx="3506">28</cx:pt>
          <cx:pt idx="3507">11</cx:pt>
          <cx:pt idx="3508">61</cx:pt>
          <cx:pt idx="3509">7</cx:pt>
          <cx:pt idx="3510">33</cx:pt>
          <cx:pt idx="3511">41</cx:pt>
          <cx:pt idx="3512">8</cx:pt>
          <cx:pt idx="3513">58</cx:pt>
          <cx:pt idx="3514">3</cx:pt>
          <cx:pt idx="3515">51</cx:pt>
          <cx:pt idx="3516">9</cx:pt>
          <cx:pt idx="3517">49</cx:pt>
          <cx:pt idx="3518">4</cx:pt>
          <cx:pt idx="3519">13</cx:pt>
          <cx:pt idx="3520">23</cx:pt>
          <cx:pt idx="3521">58</cx:pt>
          <cx:pt idx="3522">77</cx:pt>
          <cx:pt idx="3523">30</cx:pt>
          <cx:pt idx="3524">42</cx:pt>
          <cx:pt idx="3525">50</cx:pt>
          <cx:pt idx="3526">47</cx:pt>
          <cx:pt idx="3527">18</cx:pt>
          <cx:pt idx="3528">60</cx:pt>
          <cx:pt idx="3529">58</cx:pt>
          <cx:pt idx="3530">35</cx:pt>
          <cx:pt idx="3531">69</cx:pt>
          <cx:pt idx="3532">12</cx:pt>
          <cx:pt idx="3533">18</cx:pt>
          <cx:pt idx="3534">44</cx:pt>
          <cx:pt idx="3535">28</cx:pt>
          <cx:pt idx="3536">33</cx:pt>
          <cx:pt idx="3537">33</cx:pt>
          <cx:pt idx="3538">60</cx:pt>
          <cx:pt idx="3539">20</cx:pt>
          <cx:pt idx="3540">10</cx:pt>
          <cx:pt idx="3541">3</cx:pt>
          <cx:pt idx="3542">22</cx:pt>
          <cx:pt idx="3543">64</cx:pt>
          <cx:pt idx="3544">53</cx:pt>
          <cx:pt idx="3545">84</cx:pt>
          <cx:pt idx="3546">55</cx:pt>
          <cx:pt idx="3547">27</cx:pt>
          <cx:pt idx="3548">35</cx:pt>
          <cx:pt idx="3549">62</cx:pt>
          <cx:pt idx="3550">25</cx:pt>
          <cx:pt idx="3551">53</cx:pt>
          <cx:pt idx="3552">29</cx:pt>
          <cx:pt idx="3553">66</cx:pt>
          <cx:pt idx="3554">61</cx:pt>
          <cx:pt idx="3555">5</cx:pt>
          <cx:pt idx="3556">37</cx:pt>
          <cx:pt idx="3557">45</cx:pt>
          <cx:pt idx="3558">42</cx:pt>
          <cx:pt idx="3559">59</cx:pt>
          <cx:pt idx="3560">40</cx:pt>
          <cx:pt idx="3561">3</cx:pt>
          <cx:pt idx="3562">28</cx:pt>
          <cx:pt idx="3563">71</cx:pt>
          <cx:pt idx="3564">29</cx:pt>
          <cx:pt idx="3565">66</cx:pt>
          <cx:pt idx="3566">28</cx:pt>
          <cx:pt idx="3567">65</cx:pt>
          <cx:pt idx="3568">7</cx:pt>
          <cx:pt idx="3569">5</cx:pt>
          <cx:pt idx="3570">36</cx:pt>
          <cx:pt idx="3571">43</cx:pt>
          <cx:pt idx="3572">38</cx:pt>
          <cx:pt idx="3573">11</cx:pt>
          <cx:pt idx="3574">53</cx:pt>
          <cx:pt idx="3575">36</cx:pt>
          <cx:pt idx="3576">63</cx:pt>
          <cx:pt idx="3577">37</cx:pt>
          <cx:pt idx="3578">29</cx:pt>
          <cx:pt idx="3579">29</cx:pt>
          <cx:pt idx="3580">65</cx:pt>
          <cx:pt idx="3581">65</cx:pt>
          <cx:pt idx="3582">30</cx:pt>
          <cx:pt idx="3583">71</cx:pt>
          <cx:pt idx="3584">38</cx:pt>
          <cx:pt idx="3585">17</cx:pt>
          <cx:pt idx="3586">69</cx:pt>
          <cx:pt idx="3587">73</cx:pt>
          <cx:pt idx="3588">8</cx:pt>
          <cx:pt idx="3589">72</cx:pt>
          <cx:pt idx="3590">61</cx:pt>
          <cx:pt idx="3591">59</cx:pt>
          <cx:pt idx="3592">54</cx:pt>
          <cx:pt idx="3593">71</cx:pt>
          <cx:pt idx="3594">18</cx:pt>
          <cx:pt idx="3595">32</cx:pt>
          <cx:pt idx="3596">21</cx:pt>
          <cx:pt idx="3597">20</cx:pt>
          <cx:pt idx="3598">18</cx:pt>
          <cx:pt idx="3599">40</cx:pt>
          <cx:pt idx="3600">55</cx:pt>
          <cx:pt idx="3601">41</cx:pt>
          <cx:pt idx="3602">68</cx:pt>
          <cx:pt idx="3603">57</cx:pt>
          <cx:pt idx="3604">37</cx:pt>
          <cx:pt idx="3605">64</cx:pt>
          <cx:pt idx="3606">7</cx:pt>
          <cx:pt idx="3607">38</cx:pt>
          <cx:pt idx="3608">59</cx:pt>
          <cx:pt idx="3609">41</cx:pt>
          <cx:pt idx="3610">51</cx:pt>
          <cx:pt idx="3611">43</cx:pt>
          <cx:pt idx="3612">75</cx:pt>
          <cx:pt idx="3613">63</cx:pt>
          <cx:pt idx="3614">47</cx:pt>
          <cx:pt idx="3615">6</cx:pt>
          <cx:pt idx="3616">48</cx:pt>
          <cx:pt idx="3617">10</cx:pt>
          <cx:pt idx="3618">29</cx:pt>
          <cx:pt idx="3619">29</cx:pt>
          <cx:pt idx="3620">62</cx:pt>
          <cx:pt idx="3621">33</cx:pt>
          <cx:pt idx="3622">30</cx:pt>
          <cx:pt idx="3623">5</cx:pt>
          <cx:pt idx="3624">9</cx:pt>
          <cx:pt idx="3625">65</cx:pt>
          <cx:pt idx="3626">66</cx:pt>
          <cx:pt idx="3627">67</cx:pt>
          <cx:pt idx="3628">18</cx:pt>
          <cx:pt idx="3629">41</cx:pt>
          <cx:pt idx="3630">10</cx:pt>
          <cx:pt idx="3631">55</cx:pt>
          <cx:pt idx="3632">30</cx:pt>
          <cx:pt idx="3633">46</cx:pt>
          <cx:pt idx="3634">33</cx:pt>
          <cx:pt idx="3635">36</cx:pt>
          <cx:pt idx="3636">44</cx:pt>
          <cx:pt idx="3637">63</cx:pt>
          <cx:pt idx="3638">39</cx:pt>
          <cx:pt idx="3639">38</cx:pt>
          <cx:pt idx="3640">43</cx:pt>
          <cx:pt idx="3641">64</cx:pt>
          <cx:pt idx="3642">9</cx:pt>
          <cx:pt idx="3643">39</cx:pt>
          <cx:pt idx="3644">25</cx:pt>
          <cx:pt idx="3645">65</cx:pt>
          <cx:pt idx="3646">14</cx:pt>
          <cx:pt idx="3647">29</cx:pt>
          <cx:pt idx="3648">39</cx:pt>
          <cx:pt idx="3649">8</cx:pt>
          <cx:pt idx="3650">14</cx:pt>
          <cx:pt idx="3651">57</cx:pt>
          <cx:pt idx="3652">53</cx:pt>
          <cx:pt idx="3653">31</cx:pt>
          <cx:pt idx="3654">42</cx:pt>
          <cx:pt idx="3655">53</cx:pt>
          <cx:pt idx="3656">20</cx:pt>
          <cx:pt idx="3657">53</cx:pt>
          <cx:pt idx="3658">30</cx:pt>
          <cx:pt idx="3659">54</cx:pt>
          <cx:pt idx="3660">18</cx:pt>
          <cx:pt idx="3661">18</cx:pt>
          <cx:pt idx="3662">67</cx:pt>
          <cx:pt idx="3663">53</cx:pt>
          <cx:pt idx="3664">13</cx:pt>
          <cx:pt idx="3665">15</cx:pt>
          <cx:pt idx="3666">4</cx:pt>
          <cx:pt idx="3667">5</cx:pt>
          <cx:pt idx="3668">6</cx:pt>
          <cx:pt idx="3669">32</cx:pt>
          <cx:pt idx="3670">29</cx:pt>
          <cx:pt idx="3671">18</cx:pt>
          <cx:pt idx="3672">74</cx:pt>
          <cx:pt idx="3673">18</cx:pt>
          <cx:pt idx="3674">49</cx:pt>
          <cx:pt idx="3675">70</cx:pt>
          <cx:pt idx="3676">59</cx:pt>
          <cx:pt idx="3677">25</cx:pt>
          <cx:pt idx="3678">50</cx:pt>
          <cx:pt idx="3679">48</cx:pt>
          <cx:pt idx="3680">61</cx:pt>
          <cx:pt idx="3681">59</cx:pt>
          <cx:pt idx="3682">18</cx:pt>
          <cx:pt idx="3683">35</cx:pt>
          <cx:pt idx="3684">52</cx:pt>
          <cx:pt idx="3685">13</cx:pt>
          <cx:pt idx="3686">43</cx:pt>
          <cx:pt idx="3687">41</cx:pt>
          <cx:pt idx="3688">48</cx:pt>
          <cx:pt idx="3689">34</cx:pt>
          <cx:pt idx="3690">23</cx:pt>
          <cx:pt idx="3691">49</cx:pt>
          <cx:pt idx="3692">49</cx:pt>
          <cx:pt idx="3693">42</cx:pt>
          <cx:pt idx="3694">31</cx:pt>
          <cx:pt idx="3695">58</cx:pt>
          <cx:pt idx="3696">53</cx:pt>
          <cx:pt idx="3697">37</cx:pt>
          <cx:pt idx="3698">49</cx:pt>
          <cx:pt idx="3699">59</cx:pt>
          <cx:pt idx="3700">35</cx:pt>
          <cx:pt idx="3701">44</cx:pt>
          <cx:pt idx="3702">14</cx:pt>
          <cx:pt idx="3703">10</cx:pt>
          <cx:pt idx="3704">56</cx:pt>
          <cx:pt idx="3705">50</cx:pt>
          <cx:pt idx="3706">12</cx:pt>
          <cx:pt idx="3707">37</cx:pt>
          <cx:pt idx="3708">25</cx:pt>
          <cx:pt idx="3709">31</cx:pt>
          <cx:pt idx="3710">62</cx:pt>
          <cx:pt idx="3711">14</cx:pt>
          <cx:pt idx="3712">54</cx:pt>
          <cx:pt idx="3713">23</cx:pt>
          <cx:pt idx="3714">47</cx:pt>
          <cx:pt idx="3715">32</cx:pt>
          <cx:pt idx="3716">3</cx:pt>
          <cx:pt idx="3717">24</cx:pt>
          <cx:pt idx="3718">37</cx:pt>
          <cx:pt idx="3719">40</cx:pt>
          <cx:pt idx="3720">43</cx:pt>
          <cx:pt idx="3721">9</cx:pt>
          <cx:pt idx="3722">57</cx:pt>
          <cx:pt idx="3723">49</cx:pt>
          <cx:pt idx="3724">18</cx:pt>
          <cx:pt idx="3725">76</cx:pt>
          <cx:pt idx="3726">38</cx:pt>
          <cx:pt idx="3727">47</cx:pt>
          <cx:pt idx="3728">3</cx:pt>
          <cx:pt idx="3729">35</cx:pt>
          <cx:pt idx="3730">18</cx:pt>
          <cx:pt idx="3731">42</cx:pt>
          <cx:pt idx="3732">69</cx:pt>
          <cx:pt idx="3733">8</cx:pt>
          <cx:pt idx="3734">39</cx:pt>
          <cx:pt idx="3735">22</cx:pt>
          <cx:pt idx="3736">10</cx:pt>
          <cx:pt idx="3737">58</cx:pt>
          <cx:pt idx="3738">64</cx:pt>
          <cx:pt idx="3739">28</cx:pt>
          <cx:pt idx="3740">23</cx:pt>
          <cx:pt idx="3741">8</cx:pt>
          <cx:pt idx="3742">63</cx:pt>
          <cx:pt idx="3743">35</cx:pt>
          <cx:pt idx="3744">41</cx:pt>
          <cx:pt idx="3745">39</cx:pt>
          <cx:pt idx="3746">13</cx:pt>
          <cx:pt idx="3747">50</cx:pt>
          <cx:pt idx="3748">39</cx:pt>
          <cx:pt idx="3749">32</cx:pt>
          <cx:pt idx="3750">56</cx:pt>
          <cx:pt idx="3751">32</cx:pt>
          <cx:pt idx="3752">60</cx:pt>
          <cx:pt idx="3753">31</cx:pt>
          <cx:pt idx="3754">39</cx:pt>
          <cx:pt idx="3755">44</cx:pt>
          <cx:pt idx="3756">60</cx:pt>
          <cx:pt idx="3757">9</cx:pt>
          <cx:pt idx="3758">57</cx:pt>
          <cx:pt idx="3759">45</cx:pt>
          <cx:pt idx="3760">38</cx:pt>
          <cx:pt idx="3761">32</cx:pt>
          <cx:pt idx="3762">68</cx:pt>
          <cx:pt idx="3763">48</cx:pt>
          <cx:pt idx="3764">3</cx:pt>
          <cx:pt idx="3765">36</cx:pt>
          <cx:pt idx="3766">23</cx:pt>
          <cx:pt idx="3767">52</cx:pt>
          <cx:pt idx="3768">7</cx:pt>
          <cx:pt idx="3769">43</cx:pt>
          <cx:pt idx="3770">46</cx:pt>
          <cx:pt idx="3771">11</cx:pt>
          <cx:pt idx="3772">64</cx:pt>
          <cx:pt idx="3773">42</cx:pt>
          <cx:pt idx="3774">59</cx:pt>
          <cx:pt idx="3775">55</cx:pt>
          <cx:pt idx="3776">24</cx:pt>
          <cx:pt idx="3777">45</cx:pt>
          <cx:pt idx="3778">69</cx:pt>
          <cx:pt idx="3779">42</cx:pt>
          <cx:pt idx="3780">11</cx:pt>
          <cx:pt idx="3781">45</cx:pt>
          <cx:pt idx="3782">32</cx:pt>
          <cx:pt idx="3783">13</cx:pt>
          <cx:pt idx="3784">12</cx:pt>
          <cx:pt idx="3785">68</cx:pt>
          <cx:pt idx="3786">64</cx:pt>
          <cx:pt idx="3787">57</cx:pt>
          <cx:pt idx="3788">32</cx:pt>
          <cx:pt idx="3789">58</cx:pt>
          <cx:pt idx="3790">72</cx:pt>
          <cx:pt idx="3791">51</cx:pt>
          <cx:pt idx="3792">64</cx:pt>
          <cx:pt idx="3793">31</cx:pt>
          <cx:pt idx="3794">52</cx:pt>
          <cx:pt idx="3795">56</cx:pt>
          <cx:pt idx="3796">24</cx:pt>
          <cx:pt idx="3797">29</cx:pt>
          <cx:pt idx="3798">44</cx:pt>
          <cx:pt idx="3799">32</cx:pt>
          <cx:pt idx="3800">36</cx:pt>
          <cx:pt idx="3801">7</cx:pt>
          <cx:pt idx="3802">50</cx:pt>
          <cx:pt idx="3803">55</cx:pt>
          <cx:pt idx="3804">27</cx:pt>
          <cx:pt idx="3805">30</cx:pt>
          <cx:pt idx="3806">9</cx:pt>
          <cx:pt idx="3807">29</cx:pt>
          <cx:pt idx="3808">61</cx:pt>
          <cx:pt idx="3809">69</cx:pt>
          <cx:pt idx="3810">18</cx:pt>
          <cx:pt idx="3811">27</cx:pt>
          <cx:pt idx="3812">59</cx:pt>
          <cx:pt idx="3813">32</cx:pt>
          <cx:pt idx="3814">58</cx:pt>
          <cx:pt idx="3815">38</cx:pt>
          <cx:pt idx="3816">27</cx:pt>
          <cx:pt idx="3817">43</cx:pt>
          <cx:pt idx="3818">44</cx:pt>
          <cx:pt idx="3819">20</cx:pt>
          <cx:pt idx="3820">16</cx:pt>
          <cx:pt idx="3821">18</cx:pt>
          <cx:pt idx="3822">18</cx:pt>
          <cx:pt idx="3823">32</cx:pt>
          <cx:pt idx="3824">24</cx:pt>
          <cx:pt idx="3825">39</cx:pt>
          <cx:pt idx="3826">23</cx:pt>
          <cx:pt idx="3827">69</cx:pt>
          <cx:pt idx="3828">47</cx:pt>
          <cx:pt idx="3829">30</cx:pt>
          <cx:pt idx="3830">6</cx:pt>
          <cx:pt idx="3831">71</cx:pt>
          <cx:pt idx="3832">58</cx:pt>
          <cx:pt idx="3833">8</cx:pt>
          <cx:pt idx="3834">51</cx:pt>
          <cx:pt idx="3835">31</cx:pt>
          <cx:pt idx="3836">44</cx:pt>
          <cx:pt idx="3837">45</cx:pt>
          <cx:pt idx="3838">18</cx:pt>
          <cx:pt idx="3839">49</cx:pt>
          <cx:pt idx="3840">20</cx:pt>
          <cx:pt idx="3841">59</cx:pt>
          <cx:pt idx="3842">7</cx:pt>
          <cx:pt idx="3843">18</cx:pt>
          <cx:pt idx="3844">30</cx:pt>
          <cx:pt idx="3845">41</cx:pt>
          <cx:pt idx="3846">58</cx:pt>
          <cx:pt idx="3847">18</cx:pt>
          <cx:pt idx="3848">36</cx:pt>
          <cx:pt idx="3849">26</cx:pt>
          <cx:pt idx="3850">41</cx:pt>
          <cx:pt idx="3851">49</cx:pt>
          <cx:pt idx="3852">66</cx:pt>
          <cx:pt idx="3853">32</cx:pt>
          <cx:pt idx="3854">6</cx:pt>
          <cx:pt idx="3855">51</cx:pt>
          <cx:pt idx="3856">18</cx:pt>
          <cx:pt idx="3857">18</cx:pt>
          <cx:pt idx="3858">51</cx:pt>
          <cx:pt idx="3859">17</cx:pt>
          <cx:pt idx="3860">68</cx:pt>
          <cx:pt idx="3861">60</cx:pt>
          <cx:pt idx="3862">32</cx:pt>
          <cx:pt idx="3863">58</cx:pt>
          <cx:pt idx="3864">50</cx:pt>
          <cx:pt idx="3865">56</cx:pt>
          <cx:pt idx="3866">30</cx:pt>
          <cx:pt idx="3867">5</cx:pt>
          <cx:pt idx="3868">59</cx:pt>
          <cx:pt idx="3869">32</cx:pt>
          <cx:pt idx="3870">55</cx:pt>
          <cx:pt idx="3871">43</cx:pt>
          <cx:pt idx="3872">59</cx:pt>
          <cx:pt idx="3873">32</cx:pt>
          <cx:pt idx="3874">64</cx:pt>
          <cx:pt idx="3875">36</cx:pt>
          <cx:pt idx="3876">56</cx:pt>
          <cx:pt idx="3877">46</cx:pt>
          <cx:pt idx="3878">27</cx:pt>
          <cx:pt idx="3879">64</cx:pt>
          <cx:pt idx="3880">64</cx:pt>
          <cx:pt idx="3881">45</cx:pt>
          <cx:pt idx="3882">55</cx:pt>
          <cx:pt idx="3883">5</cx:pt>
          <cx:pt idx="3884">18</cx:pt>
          <cx:pt idx="3885">18</cx:pt>
          <cx:pt idx="3886">29</cx:pt>
          <cx:pt idx="3887">4</cx:pt>
          <cx:pt idx="3888">76</cx:pt>
          <cx:pt idx="3889">59</cx:pt>
          <cx:pt idx="3890">18</cx:pt>
          <cx:pt idx="3891">6</cx:pt>
          <cx:pt idx="3892">52</cx:pt>
          <cx:pt idx="3893">45</cx:pt>
          <cx:pt idx="3894">12</cx:pt>
          <cx:pt idx="3895">25</cx:pt>
          <cx:pt idx="3896">46</cx:pt>
          <cx:pt idx="3897">6</cx:pt>
          <cx:pt idx="3898">7</cx:pt>
          <cx:pt idx="3899">14</cx:pt>
          <cx:pt idx="3900">40</cx:pt>
          <cx:pt idx="3901">10</cx:pt>
          <cx:pt idx="3902">28</cx:pt>
          <cx:pt idx="3903">42</cx:pt>
          <cx:pt idx="3904">21</cx:pt>
          <cx:pt idx="3905">11</cx:pt>
          <cx:pt idx="3906">57</cx:pt>
          <cx:pt idx="3907">10</cx:pt>
          <cx:pt idx="3908">26</cx:pt>
          <cx:pt idx="3909">56</cx:pt>
          <cx:pt idx="3910">64</cx:pt>
          <cx:pt idx="3911">67</cx:pt>
          <cx:pt idx="3912">35</cx:pt>
          <cx:pt idx="3913">22</cx:pt>
          <cx:pt idx="3914">69</cx:pt>
          <cx:pt idx="3915">63</cx:pt>
          <cx:pt idx="3916">24</cx:pt>
          <cx:pt idx="3917">27</cx:pt>
          <cx:pt idx="3918">60</cx:pt>
          <cx:pt idx="3919">65</cx:pt>
          <cx:pt idx="3920">64</cx:pt>
          <cx:pt idx="3921">44</cx:pt>
          <cx:pt idx="3922">3</cx:pt>
          <cx:pt idx="3923">18</cx:pt>
          <cx:pt idx="3924">23</cx:pt>
          <cx:pt idx="3925">15</cx:pt>
          <cx:pt idx="3926">38</cx:pt>
          <cx:pt idx="3927">28</cx:pt>
          <cx:pt idx="3928">63</cx:pt>
          <cx:pt idx="3929">41</cx:pt>
          <cx:pt idx="3930">72</cx:pt>
          <cx:pt idx="3931">44</cx:pt>
          <cx:pt idx="3932">51</cx:pt>
          <cx:pt idx="3933">58</cx:pt>
          <cx:pt idx="3934">71</cx:pt>
          <cx:pt idx="3935">58</cx:pt>
          <cx:pt idx="3936">9</cx:pt>
          <cx:pt idx="3937">51</cx:pt>
          <cx:pt idx="3938">11</cx:pt>
          <cx:pt idx="3939">61</cx:pt>
          <cx:pt idx="3940">43</cx:pt>
          <cx:pt idx="3941">60</cx:pt>
          <cx:pt idx="3942">32</cx:pt>
          <cx:pt idx="3943">30</cx:pt>
          <cx:pt idx="3944">11</cx:pt>
          <cx:pt idx="3945">41</cx:pt>
          <cx:pt idx="3946">47</cx:pt>
          <cx:pt idx="3947">40</cx:pt>
          <cx:pt idx="3948">52</cx:pt>
          <cx:pt idx="3949">37</cx:pt>
          <cx:pt idx="3950">24</cx:pt>
          <cx:pt idx="3951">64</cx:pt>
          <cx:pt idx="3952">20</cx:pt>
          <cx:pt idx="3953">23</cx:pt>
          <cx:pt idx="3954">42</cx:pt>
          <cx:pt idx="3955">37</cx:pt>
          <cx:pt idx="3956">23</cx:pt>
          <cx:pt idx="3957">57</cx:pt>
          <cx:pt idx="3958">46</cx:pt>
          <cx:pt idx="3959">3</cx:pt>
          <cx:pt idx="3960">42</cx:pt>
          <cx:pt idx="3961">11</cx:pt>
          <cx:pt idx="3962">64</cx:pt>
          <cx:pt idx="3963">40</cx:pt>
          <cx:pt idx="3964">49</cx:pt>
          <cx:pt idx="3965">71</cx:pt>
          <cx:pt idx="3966">9</cx:pt>
          <cx:pt idx="3967">34</cx:pt>
          <cx:pt idx="3968">57</cx:pt>
          <cx:pt idx="3969">53</cx:pt>
          <cx:pt idx="3970">47</cx:pt>
          <cx:pt idx="3971">70</cx:pt>
          <cx:pt idx="3972">50</cx:pt>
          <cx:pt idx="3973">40</cx:pt>
          <cx:pt idx="3974">42</cx:pt>
          <cx:pt idx="3975">34</cx:pt>
          <cx:pt idx="3976">3</cx:pt>
          <cx:pt idx="3977">31</cx:pt>
          <cx:pt idx="3978">64</cx:pt>
          <cx:pt idx="3979">30</cx:pt>
          <cx:pt idx="3980">58</cx:pt>
          <cx:pt idx="3981">31</cx:pt>
          <cx:pt idx="3982">54</cx:pt>
          <cx:pt idx="3983">31</cx:pt>
          <cx:pt idx="3984">35</cx:pt>
          <cx:pt idx="3985">18</cx:pt>
          <cx:pt idx="3986">34</cx:pt>
          <cx:pt idx="3987">81</cx:pt>
          <cx:pt idx="3988">38</cx:pt>
          <cx:pt idx="3989">14</cx:pt>
          <cx:pt idx="3990">69</cx:pt>
          <cx:pt idx="3991">20</cx:pt>
          <cx:pt idx="3992">12</cx:pt>
          <cx:pt idx="3993">58</cx:pt>
          <cx:pt idx="3994">31</cx:pt>
          <cx:pt idx="3995">29</cx:pt>
          <cx:pt idx="3996">26</cx:pt>
          <cx:pt idx="3997">43</cx:pt>
          <cx:pt idx="3998">18</cx:pt>
          <cx:pt idx="3999">30</cx:pt>
          <cx:pt idx="4000">63</cx:pt>
          <cx:pt idx="4001">32</cx:pt>
          <cx:pt idx="4002">64</cx:pt>
          <cx:pt idx="4003">28</cx:pt>
          <cx:pt idx="4004">42</cx:pt>
          <cx:pt idx="4005">22</cx:pt>
          <cx:pt idx="4006">25</cx:pt>
          <cx:pt idx="4007">59</cx:pt>
          <cx:pt idx="4008">16</cx:pt>
          <cx:pt idx="4009">67</cx:pt>
          <cx:pt idx="4010">66</cx:pt>
          <cx:pt idx="4011">58</cx:pt>
          <cx:pt idx="4012">6</cx:pt>
          <cx:pt idx="4013">35</cx:pt>
          <cx:pt idx="4014">66</cx:pt>
          <cx:pt idx="4015">81</cx:pt>
          <cx:pt idx="4016">12</cx:pt>
          <cx:pt idx="4017">5</cx:pt>
          <cx:pt idx="4018">31</cx:pt>
          <cx:pt idx="4019">67</cx:pt>
          <cx:pt idx="4020">10</cx:pt>
          <cx:pt idx="4021">35</cx:pt>
          <cx:pt idx="4022">18</cx:pt>
          <cx:pt idx="4023">13</cx:pt>
          <cx:pt idx="4024">5</cx:pt>
          <cx:pt idx="4025">29</cx:pt>
          <cx:pt idx="4026">33</cx:pt>
          <cx:pt idx="4027">73</cx:pt>
          <cx:pt idx="4028">18</cx:pt>
          <cx:pt idx="4029">38</cx:pt>
          <cx:pt idx="4030">8</cx:pt>
          <cx:pt idx="4031">11</cx:pt>
          <cx:pt idx="4032">63</cx:pt>
          <cx:pt idx="4033">48</cx:pt>
          <cx:pt idx="4034">9</cx:pt>
          <cx:pt idx="4035">13</cx:pt>
          <cx:pt idx="4036">47</cx:pt>
          <cx:pt idx="4037">43</cx:pt>
          <cx:pt idx="4038">66</cx:pt>
          <cx:pt idx="4039">9</cx:pt>
          <cx:pt idx="4040">70</cx:pt>
          <cx:pt idx="4041">55</cx:pt>
          <cx:pt idx="4042">52</cx:pt>
          <cx:pt idx="4043">38</cx:pt>
          <cx:pt idx="4044">13</cx:pt>
          <cx:pt idx="4045">63</cx:pt>
          <cx:pt idx="4046">35</cx:pt>
          <cx:pt idx="4047">10</cx:pt>
          <cx:pt idx="4048">19</cx:pt>
          <cx:pt idx="4049">9</cx:pt>
          <cx:pt idx="4050">18</cx:pt>
          <cx:pt idx="4051">26</cx:pt>
          <cx:pt idx="4052">11</cx:pt>
          <cx:pt idx="4053">7</cx:pt>
          <cx:pt idx="4054">56</cx:pt>
          <cx:pt idx="4055">44</cx:pt>
          <cx:pt idx="4056">31</cx:pt>
          <cx:pt idx="4057">41</cx:pt>
          <cx:pt idx="4058">66</cx:pt>
          <cx:pt idx="4059">34</cx:pt>
          <cx:pt idx="4060">46</cx:pt>
          <cx:pt idx="4061">5</cx:pt>
          <cx:pt idx="4062">7</cx:pt>
          <cx:pt idx="4063">16</cx:pt>
          <cx:pt idx="4064">26</cx:pt>
          <cx:pt idx="4065">19</cx:pt>
          <cx:pt idx="4066">38</cx:pt>
          <cx:pt idx="4067">35</cx:pt>
          <cx:pt idx="4068">71</cx:pt>
          <cx:pt idx="4069">45</cx:pt>
          <cx:pt idx="4070">36</cx:pt>
          <cx:pt idx="4071">49</cx:pt>
          <cx:pt idx="4072">43</cx:pt>
          <cx:pt idx="4073">15</cx:pt>
          <cx:pt idx="4074">18</cx:pt>
          <cx:pt idx="4075">38</cx:pt>
          <cx:pt idx="4076">44</cx:pt>
          <cx:pt idx="4077">40</cx:pt>
          <cx:pt idx="4078">65</cx:pt>
          <cx:pt idx="4079">32</cx:pt>
          <cx:pt idx="4080">28</cx:pt>
          <cx:pt idx="4081">50</cx:pt>
          <cx:pt idx="4082">70</cx:pt>
          <cx:pt idx="4083">49</cx:pt>
          <cx:pt idx="4084">42</cx:pt>
          <cx:pt idx="4085">56</cx:pt>
          <cx:pt idx="4086">20</cx:pt>
          <cx:pt idx="4087">57</cx:pt>
          <cx:pt idx="4088">49</cx:pt>
          <cx:pt idx="4089">65</cx:pt>
          <cx:pt idx="4090">68</cx:pt>
          <cx:pt idx="4091">13</cx:pt>
          <cx:pt idx="4092">71</cx:pt>
          <cx:pt idx="4093">59</cx:pt>
          <cx:pt idx="4094">12</cx:pt>
          <cx:pt idx="4095">38</cx:pt>
          <cx:pt idx="4096">59</cx:pt>
          <cx:pt idx="4097">36</cx:pt>
          <cx:pt idx="4098">26</cx:pt>
          <cx:pt idx="4099">24</cx:pt>
          <cx:pt idx="4100">31</cx:pt>
          <cx:pt idx="4101">8</cx:pt>
          <cx:pt idx="4102">35</cx:pt>
          <cx:pt idx="4103">24</cx:pt>
          <cx:pt idx="4104">48</cx:pt>
          <cx:pt idx="4105">63</cx:pt>
          <cx:pt idx="4106">26</cx:pt>
          <cx:pt idx="4107">12</cx:pt>
          <cx:pt idx="4108">5</cx:pt>
          <cx:pt idx="4109">30</cx:pt>
          <cx:pt idx="4110">3</cx:pt>
          <cx:pt idx="4111">44</cx:pt>
          <cx:pt idx="4112">39</cx:pt>
          <cx:pt idx="4113">23</cx:pt>
          <cx:pt idx="4114">35</cx:pt>
          <cx:pt idx="4115">49</cx:pt>
          <cx:pt idx="4116">7</cx:pt>
          <cx:pt idx="4117">29</cx:pt>
          <cx:pt idx="4118">22</cx:pt>
          <cx:pt idx="4119">15</cx:pt>
          <cx:pt idx="4120">59</cx:pt>
          <cx:pt idx="4121">3</cx:pt>
          <cx:pt idx="4122">26</cx:pt>
          <cx:pt idx="4123">57</cx:pt>
          <cx:pt idx="4124">50</cx:pt>
          <cx:pt idx="4125">9</cx:pt>
          <cx:pt idx="4126">69</cx:pt>
          <cx:pt idx="4127">57</cx:pt>
          <cx:pt idx="4128">64</cx:pt>
          <cx:pt idx="4129">30</cx:pt>
          <cx:pt idx="4130">21</cx:pt>
          <cx:pt idx="4131">8</cx:pt>
          <cx:pt idx="4132">59</cx:pt>
          <cx:pt idx="4133">62</cx:pt>
          <cx:pt idx="4134">47</cx:pt>
          <cx:pt idx="4135">75</cx:pt>
          <cx:pt idx="4136">20</cx:pt>
          <cx:pt idx="4137">63</cx:pt>
          <cx:pt idx="4138">23</cx:pt>
          <cx:pt idx="4139">46</cx:pt>
          <cx:pt idx="4140">55</cx:pt>
          <cx:pt idx="4141">27</cx:pt>
          <cx:pt idx="4142">65</cx:pt>
          <cx:pt idx="4143">34</cx:pt>
          <cx:pt idx="4144">43</cx:pt>
          <cx:pt idx="4145">68</cx:pt>
          <cx:pt idx="4146">67</cx:pt>
          <cx:pt idx="4147">43</cx:pt>
          <cx:pt idx="4148">34</cx:pt>
          <cx:pt idx="4149">10</cx:pt>
          <cx:pt idx="4150">15</cx:pt>
          <cx:pt idx="4151">29</cx:pt>
          <cx:pt idx="4152">18</cx:pt>
          <cx:pt idx="4153">73</cx:pt>
          <cx:pt idx="4154">41</cx:pt>
          <cx:pt idx="4155">51</cx:pt>
          <cx:pt idx="4156">35</cx:pt>
          <cx:pt idx="4157">61</cx:pt>
          <cx:pt idx="4158">69</cx:pt>
          <cx:pt idx="4159">11</cx:pt>
          <cx:pt idx="4160">22</cx:pt>
          <cx:pt idx="4161">60</cx:pt>
          <cx:pt idx="4162">9</cx:pt>
          <cx:pt idx="4163">18</cx:pt>
          <cx:pt idx="4164">35</cx:pt>
          <cx:pt idx="4165">63</cx:pt>
          <cx:pt idx="4166">63</cx:pt>
          <cx:pt idx="4167">64</cx:pt>
          <cx:pt idx="4168">66</cx:pt>
          <cx:pt idx="4169">46</cx:pt>
          <cx:pt idx="4170">49</cx:pt>
          <cx:pt idx="4171">3</cx:pt>
          <cx:pt idx="4172">57</cx:pt>
          <cx:pt idx="4173">41</cx:pt>
          <cx:pt idx="4174">66</cx:pt>
          <cx:pt idx="4175">41</cx:pt>
          <cx:pt idx="4176">38</cx:pt>
          <cx:pt idx="4177">66</cx:pt>
          <cx:pt idx="4178">40</cx:pt>
          <cx:pt idx="4179">41</cx:pt>
          <cx:pt idx="4180">37</cx:pt>
          <cx:pt idx="4181">15</cx:pt>
          <cx:pt idx="4182">36</cx:pt>
          <cx:pt idx="4183">58</cx:pt>
          <cx:pt idx="4184">61</cx:pt>
          <cx:pt idx="4185">26</cx:pt>
          <cx:pt idx="4186">56</cx:pt>
          <cx:pt idx="4187">13</cx:pt>
          <cx:pt idx="4188">37</cx:pt>
          <cx:pt idx="4189">4</cx:pt>
          <cx:pt idx="4190">37</cx:pt>
          <cx:pt idx="4191">9</cx:pt>
          <cx:pt idx="4192">20</cx:pt>
          <cx:pt idx="4193">58</cx:pt>
          <cx:pt idx="4194">3</cx:pt>
          <cx:pt idx="4195">67</cx:pt>
          <cx:pt idx="4196">9</cx:pt>
          <cx:pt idx="4197">12</cx:pt>
          <cx:pt idx="4198">31</cx:pt>
          <cx:pt idx="4199">38</cx:pt>
          <cx:pt idx="4200">18</cx:pt>
          <cx:pt idx="4201">40</cx:pt>
          <cx:pt idx="4202">4</cx:pt>
          <cx:pt idx="4203">46</cx:pt>
          <cx:pt idx="4204">69</cx:pt>
          <cx:pt idx="4205">42</cx:pt>
          <cx:pt idx="4206">60</cx:pt>
          <cx:pt idx="4207">54</cx:pt>
          <cx:pt idx="4208">67</cx:pt>
          <cx:pt idx="4209">57</cx:pt>
          <cx:pt idx="4210">33</cx:pt>
          <cx:pt idx="4211">72</cx:pt>
          <cx:pt idx="4212">45</cx:pt>
          <cx:pt idx="4213">18</cx:pt>
          <cx:pt idx="4214">29</cx:pt>
          <cx:pt idx="4215">52</cx:pt>
          <cx:pt idx="4216">9</cx:pt>
          <cx:pt idx="4217">12</cx:pt>
          <cx:pt idx="4218">31</cx:pt>
          <cx:pt idx="4219">35</cx:pt>
          <cx:pt idx="4220">36</cx:pt>
          <cx:pt idx="4221">69</cx:pt>
          <cx:pt idx="4222">43</cx:pt>
          <cx:pt idx="4223">50</cx:pt>
          <cx:pt idx="4224">61</cx:pt>
          <cx:pt idx="4225">73</cx:pt>
          <cx:pt idx="4226">58</cx:pt>
          <cx:pt idx="4227">10</cx:pt>
          <cx:pt idx="4228">46</cx:pt>
          <cx:pt idx="4229">12</cx:pt>
          <cx:pt idx="4230">61</cx:pt>
          <cx:pt idx="4231">22</cx:pt>
          <cx:pt idx="4232">33</cx:pt>
          <cx:pt idx="4233">28</cx:pt>
          <cx:pt idx="4234">3</cx:pt>
          <cx:pt idx="4235">65</cx:pt>
          <cx:pt idx="4236">9</cx:pt>
          <cx:pt idx="4237">30</cx:pt>
          <cx:pt idx="4238">61</cx:pt>
          <cx:pt idx="4239">62</cx:pt>
          <cx:pt idx="4240">25</cx:pt>
          <cx:pt idx="4241">25</cx:pt>
          <cx:pt idx="4242">22</cx:pt>
          <cx:pt idx="4243">50</cx:pt>
          <cx:pt idx="4244">56</cx:pt>
          <cx:pt idx="4245">67</cx:pt>
          <cx:pt idx="4246">38</cx:pt>
          <cx:pt idx="4247">33</cx:pt>
          <cx:pt idx="4248">18</cx:pt>
          <cx:pt idx="4249">11</cx:pt>
          <cx:pt idx="4250">24</cx:pt>
          <cx:pt idx="4251">40</cx:pt>
          <cx:pt idx="4252">62</cx:pt>
          <cx:pt idx="4253">38</cx:pt>
          <cx:pt idx="4254">11</cx:pt>
          <cx:pt idx="4255">65</cx:pt>
          <cx:pt idx="4256">18</cx:pt>
          <cx:pt idx="4257">42</cx:pt>
          <cx:pt idx="4258">47</cx:pt>
          <cx:pt idx="4259">58</cx:pt>
          <cx:pt idx="4260">33</cx:pt>
          <cx:pt idx="4261">43</cx:pt>
          <cx:pt idx="4262">23</cx:pt>
          <cx:pt idx="4263">61</cx:pt>
          <cx:pt idx="4264">33</cx:pt>
          <cx:pt idx="4265">45</cx:pt>
          <cx:pt idx="4266">68</cx:pt>
          <cx:pt idx="4267">30</cx:pt>
          <cx:pt idx="4268">64</cx:pt>
          <cx:pt idx="4269">49</cx:pt>
          <cx:pt idx="4270">47</cx:pt>
          <cx:pt idx="4271">26</cx:pt>
          <cx:pt idx="4272">22</cx:pt>
          <cx:pt idx="4273">8</cx:pt>
          <cx:pt idx="4274">7</cx:pt>
          <cx:pt idx="4275">51</cx:pt>
          <cx:pt idx="4276">49</cx:pt>
          <cx:pt idx="4277">51</cx:pt>
          <cx:pt idx="4278">23</cx:pt>
          <cx:pt idx="4279">3</cx:pt>
          <cx:pt idx="4280">18</cx:pt>
          <cx:pt idx="4281">15</cx:pt>
          <cx:pt idx="4282">7</cx:pt>
          <cx:pt idx="4283">38</cx:pt>
          <cx:pt idx="4284">34</cx:pt>
          <cx:pt idx="4285">38</cx:pt>
          <cx:pt idx="4286">51</cx:pt>
          <cx:pt idx="4287">58</cx:pt>
          <cx:pt idx="4288">32</cx:pt>
          <cx:pt idx="4289">3</cx:pt>
          <cx:pt idx="4290">34</cx:pt>
          <cx:pt idx="4291">31</cx:pt>
          <cx:pt idx="4292">59</cx:pt>
          <cx:pt idx="4293">47</cx:pt>
          <cx:pt idx="4294">58</cx:pt>
          <cx:pt idx="4295">39</cx:pt>
          <cx:pt idx="4296">39</cx:pt>
          <cx:pt idx="4297">70</cx:pt>
          <cx:pt idx="4298">6</cx:pt>
          <cx:pt idx="4299">7</cx:pt>
          <cx:pt idx="4300">48</cx:pt>
          <cx:pt idx="4301">10</cx:pt>
          <cx:pt idx="4302">64</cx:pt>
          <cx:pt idx="4303">18</cx:pt>
          <cx:pt idx="4304">18</cx:pt>
          <cx:pt idx="4305">45</cx:pt>
          <cx:pt idx="4306">37</cx:pt>
          <cx:pt idx="4307">34</cx:pt>
          <cx:pt idx="4308">13</cx:pt>
          <cx:pt idx="4309">6</cx:pt>
          <cx:pt idx="4310">55</cx:pt>
          <cx:pt idx="4311">60</cx:pt>
          <cx:pt idx="4312">56</cx:pt>
          <cx:pt idx="4313">53</cx:pt>
          <cx:pt idx="4314">40</cx:pt>
          <cx:pt idx="4315">57</cx:pt>
          <cx:pt idx="4316">64</cx:pt>
          <cx:pt idx="4317">12</cx:pt>
          <cx:pt idx="4318">56</cx:pt>
          <cx:pt idx="4319">29</cx:pt>
          <cx:pt idx="4320">32</cx:pt>
          <cx:pt idx="4321">13</cx:pt>
          <cx:pt idx="4322">21</cx:pt>
          <cx:pt idx="4323">29</cx:pt>
          <cx:pt idx="4324">13</cx:pt>
          <cx:pt idx="4325">10</cx:pt>
          <cx:pt idx="4326">42</cx:pt>
          <cx:pt idx="4327">18</cx:pt>
          <cx:pt idx="4328">18</cx:pt>
          <cx:pt idx="4329">67</cx:pt>
          <cx:pt idx="4330">23</cx:pt>
          <cx:pt idx="4331">56</cx:pt>
          <cx:pt idx="4332">18</cx:pt>
          <cx:pt idx="4333">72</cx:pt>
          <cx:pt idx="4334">34</cx:pt>
          <cx:pt idx="4335">9</cx:pt>
          <cx:pt idx="4336">3</cx:pt>
          <cx:pt idx="4337">38</cx:pt>
          <cx:pt idx="4338">9</cx:pt>
          <cx:pt idx="4339">8</cx:pt>
          <cx:pt idx="4340">64</cx:pt>
          <cx:pt idx="4341">67</cx:pt>
          <cx:pt idx="4342">21</cx:pt>
          <cx:pt idx="4343">19</cx:pt>
          <cx:pt idx="4344">43</cx:pt>
          <cx:pt idx="4345">29</cx:pt>
          <cx:pt idx="4346">4</cx:pt>
          <cx:pt idx="4347">48</cx:pt>
          <cx:pt idx="4348">8</cx:pt>
          <cx:pt idx="4349">36</cx:pt>
          <cx:pt idx="4350">19</cx:pt>
          <cx:pt idx="4351">13</cx:pt>
          <cx:pt idx="4352">11</cx:pt>
          <cx:pt idx="4353">41</cx:pt>
          <cx:pt idx="4354">42</cx:pt>
          <cx:pt idx="4355">12</cx:pt>
          <cx:pt idx="4356">65</cx:pt>
          <cx:pt idx="4357">80</cx:pt>
          <cx:pt idx="4358">18</cx:pt>
          <cx:pt idx="4359">45</cx:pt>
          <cx:pt idx="4360">48</cx:pt>
          <cx:pt idx="4361">47</cx:pt>
          <cx:pt idx="4362">25</cx:pt>
          <cx:pt idx="4363">51</cx:pt>
          <cx:pt idx="4364">6</cx:pt>
          <cx:pt idx="4365">43</cx:pt>
          <cx:pt idx="4366">60</cx:pt>
          <cx:pt idx="4367">18</cx:pt>
          <cx:pt idx="4368">3</cx:pt>
          <cx:pt idx="4369">58</cx:pt>
          <cx:pt idx="4370">3</cx:pt>
          <cx:pt idx="4371">38</cx:pt>
          <cx:pt idx="4372">54</cx:pt>
          <cx:pt idx="4373">56</cx:pt>
          <cx:pt idx="4374">37</cx:pt>
          <cx:pt idx="4375">35</cx:pt>
          <cx:pt idx="4376">49</cx:pt>
          <cx:pt idx="4377">48</cx:pt>
          <cx:pt idx="4378">58</cx:pt>
          <cx:pt idx="4379">70</cx:pt>
          <cx:pt idx="4380">10</cx:pt>
          <cx:pt idx="4381">64</cx:pt>
          <cx:pt idx="4382">5</cx:pt>
          <cx:pt idx="4383">25</cx:pt>
          <cx:pt idx="4384">51</cx:pt>
          <cx:pt idx="4385">52</cx:pt>
          <cx:pt idx="4386">38</cx:pt>
          <cx:pt idx="4387">59</cx:pt>
          <cx:pt idx="4388">49</cx:pt>
          <cx:pt idx="4389">37</cx:pt>
          <cx:pt idx="4390">21</cx:pt>
          <cx:pt idx="4391">18</cx:pt>
          <cx:pt idx="4392">43</cx:pt>
          <cx:pt idx="4393">44</cx:pt>
          <cx:pt idx="4394">70</cx:pt>
          <cx:pt idx="4395">31</cx:pt>
          <cx:pt idx="4396">32</cx:pt>
          <cx:pt idx="4397">29</cx:pt>
          <cx:pt idx="4398">54</cx:pt>
          <cx:pt idx="4399">43</cx:pt>
          <cx:pt idx="4400">39</cx:pt>
          <cx:pt idx="4401">56</cx:pt>
          <cx:pt idx="4402">43</cx:pt>
          <cx:pt idx="4403">37</cx:pt>
          <cx:pt idx="4404">66</cx:pt>
          <cx:pt idx="4405">32</cx:pt>
          <cx:pt idx="4406">50</cx:pt>
          <cx:pt idx="4407">74</cx:pt>
          <cx:pt idx="4408">62</cx:pt>
          <cx:pt idx="4409">7</cx:pt>
          <cx:pt idx="4410">3</cx:pt>
          <cx:pt idx="4411">7</cx:pt>
          <cx:pt idx="4412">31</cx:pt>
          <cx:pt idx="4413">22</cx:pt>
          <cx:pt idx="4414">9</cx:pt>
          <cx:pt idx="4415">64</cx:pt>
          <cx:pt idx="4416">43</cx:pt>
          <cx:pt idx="4417">27</cx:pt>
          <cx:pt idx="4418">6</cx:pt>
          <cx:pt idx="4419">46</cx:pt>
          <cx:pt idx="4420">72</cx:pt>
          <cx:pt idx="4421">48</cx:pt>
          <cx:pt idx="4422">44</cx:pt>
          <cx:pt idx="4423">53</cx:pt>
          <cx:pt idx="4424">24</cx:pt>
          <cx:pt idx="4425">8</cx:pt>
          <cx:pt idx="4426">39</cx:pt>
          <cx:pt idx="4427">11</cx:pt>
          <cx:pt idx="4428">37</cx:pt>
          <cx:pt idx="4429">42</cx:pt>
          <cx:pt idx="4430">20</cx:pt>
          <cx:pt idx="4431">14</cx:pt>
          <cx:pt idx="4432">59</cx:pt>
          <cx:pt idx="4433">29</cx:pt>
          <cx:pt idx="4434">53</cx:pt>
          <cx:pt idx="4435">5</cx:pt>
          <cx:pt idx="4436">71</cx:pt>
          <cx:pt idx="4437">70</cx:pt>
          <cx:pt idx="4438">18</cx:pt>
          <cx:pt idx="4439">24</cx:pt>
          <cx:pt idx="4440">40</cx:pt>
          <cx:pt idx="4441">81</cx:pt>
          <cx:pt idx="4442">22</cx:pt>
          <cx:pt idx="4443">50</cx:pt>
          <cx:pt idx="4444">25</cx:pt>
          <cx:pt idx="4445">37</cx:pt>
          <cx:pt idx="4446">23</cx:pt>
          <cx:pt idx="4447">67</cx:pt>
          <cx:pt idx="4448">69</cx:pt>
          <cx:pt idx="4449">47</cx:pt>
          <cx:pt idx="4450">10</cx:pt>
          <cx:pt idx="4451">40</cx:pt>
          <cx:pt idx="4452">60</cx:pt>
          <cx:pt idx="4453">49</cx:pt>
          <cx:pt idx="4454">50</cx:pt>
          <cx:pt idx="4455">47</cx:pt>
          <cx:pt idx="4456">64</cx:pt>
          <cx:pt idx="4457">70</cx:pt>
          <cx:pt idx="4458">64</cx:pt>
          <cx:pt idx="4459">5</cx:pt>
          <cx:pt idx="4460">11</cx:pt>
          <cx:pt idx="4461">41</cx:pt>
          <cx:pt idx="4462">53</cx:pt>
          <cx:pt idx="4463">39</cx:pt>
          <cx:pt idx="4464">69</cx:pt>
          <cx:pt idx="4465">37</cx:pt>
          <cx:pt idx="4466">40</cx:pt>
          <cx:pt idx="4467">9</cx:pt>
          <cx:pt idx="4468">20</cx:pt>
          <cx:pt idx="4469">39</cx:pt>
          <cx:pt idx="4470">39</cx:pt>
          <cx:pt idx="4471">58</cx:pt>
          <cx:pt idx="4472">35</cx:pt>
          <cx:pt idx="4473">38</cx:pt>
          <cx:pt idx="4474">63</cx:pt>
          <cx:pt idx="4475">34</cx:pt>
          <cx:pt idx="4476">65</cx:pt>
          <cx:pt idx="4477">8</cx:pt>
          <cx:pt idx="4478">57</cx:pt>
          <cx:pt idx="4479">23</cx:pt>
          <cx:pt idx="4480">27</cx:pt>
          <cx:pt idx="4481">38</cx:pt>
          <cx:pt idx="4482">55</cx:pt>
          <cx:pt idx="4483">46</cx:pt>
          <cx:pt idx="4484">32</cx:pt>
          <cx:pt idx="4485">64</cx:pt>
          <cx:pt idx="4486">48</cx:pt>
          <cx:pt idx="4487">45</cx:pt>
          <cx:pt idx="4488">69</cx:pt>
          <cx:pt idx="4489">47</cx:pt>
          <cx:pt idx="4490">40</cx:pt>
          <cx:pt idx="4491">25</cx:pt>
          <cx:pt idx="4492">65</cx:pt>
          <cx:pt idx="4493">52</cx:pt>
          <cx:pt idx="4494">43</cx:pt>
          <cx:pt idx="4495">49</cx:pt>
          <cx:pt idx="4496">33</cx:pt>
          <cx:pt idx="4497">6</cx:pt>
          <cx:pt idx="4498">43</cx:pt>
          <cx:pt idx="4499">65</cx:pt>
          <cx:pt idx="4500">68</cx:pt>
          <cx:pt idx="4501">11</cx:pt>
          <cx:pt idx="4502">38</cx:pt>
          <cx:pt idx="4503">18</cx:pt>
          <cx:pt idx="4504">24</cx:pt>
          <cx:pt idx="4505">4</cx:pt>
          <cx:pt idx="4506">27</cx:pt>
          <cx:pt idx="4507">10</cx:pt>
          <cx:pt idx="4508">67</cx:pt>
          <cx:pt idx="4509">31</cx:pt>
          <cx:pt idx="4510">76</cx:pt>
          <cx:pt idx="4511">23</cx:pt>
          <cx:pt idx="4512">48</cx:pt>
          <cx:pt idx="4513">56</cx:pt>
          <cx:pt idx="4514">38</cx:pt>
          <cx:pt idx="4515">18</cx:pt>
          <cx:pt idx="4516">40</cx:pt>
          <cx:pt idx="4517">48</cx:pt>
          <cx:pt idx="4518">18</cx:pt>
          <cx:pt idx="4519">34</cx:pt>
          <cx:pt idx="4520">19</cx:pt>
          <cx:pt idx="4521">18</cx:pt>
          <cx:pt idx="4522">46</cx:pt>
          <cx:pt idx="4523">27</cx:pt>
          <cx:pt idx="4524">3</cx:pt>
          <cx:pt idx="4525">59</cx:pt>
          <cx:pt idx="4526">62</cx:pt>
          <cx:pt idx="4527">32</cx:pt>
          <cx:pt idx="4528">7</cx:pt>
          <cx:pt idx="4529">44</cx:pt>
          <cx:pt idx="4530">67</cx:pt>
          <cx:pt idx="4531">7</cx:pt>
          <cx:pt idx="4532">11</cx:pt>
          <cx:pt idx="4533">5</cx:pt>
          <cx:pt idx="4534">76</cx:pt>
          <cx:pt idx="4535">7</cx:pt>
          <cx:pt idx="4536">65</cx:pt>
          <cx:pt idx="4537">18</cx:pt>
          <cx:pt idx="4538">33</cx:pt>
          <cx:pt idx="4539">5</cx:pt>
          <cx:pt idx="4540">35</cx:pt>
          <cx:pt idx="4541">78</cx:pt>
          <cx:pt idx="4542">12</cx:pt>
          <cx:pt idx="4543">61</cx:pt>
          <cx:pt idx="4544">59</cx:pt>
          <cx:pt idx="4545">18</cx:pt>
          <cx:pt idx="4546">22</cx:pt>
          <cx:pt idx="4547">41</cx:pt>
          <cx:pt idx="4548">6</cx:pt>
          <cx:pt idx="4549">46</cx:pt>
          <cx:pt idx="4550">13</cx:pt>
          <cx:pt idx="4551">8</cx:pt>
          <cx:pt idx="4552">21</cx:pt>
          <cx:pt idx="4553">9</cx:pt>
          <cx:pt idx="4554">6</cx:pt>
          <cx:pt idx="4555">18</cx:pt>
          <cx:pt idx="4556">67</cx:pt>
          <cx:pt idx="4557">70</cx:pt>
          <cx:pt idx="4558">32</cx:pt>
          <cx:pt idx="4559">11</cx:pt>
          <cx:pt idx="4560">35</cx:pt>
          <cx:pt idx="4561">45</cx:pt>
          <cx:pt idx="4562">60</cx:pt>
          <cx:pt idx="4563">70</cx:pt>
          <cx:pt idx="4564">65</cx:pt>
          <cx:pt idx="4565">34</cx:pt>
          <cx:pt idx="4566">45</cx:pt>
          <cx:pt idx="4567">19</cx:pt>
          <cx:pt idx="4568">7</cx:pt>
          <cx:pt idx="4569">25</cx:pt>
          <cx:pt idx="4570">32</cx:pt>
          <cx:pt idx="4571">6</cx:pt>
          <cx:pt idx="4572">18</cx:pt>
          <cx:pt idx="4573">32</cx:pt>
          <cx:pt idx="4574">63</cx:pt>
          <cx:pt idx="4575">49</cx:pt>
          <cx:pt idx="4576">77</cx:pt>
          <cx:pt idx="4577">7</cx:pt>
          <cx:pt idx="4578">41</cx:pt>
          <cx:pt idx="4579">38</cx:pt>
          <cx:pt idx="4580">29</cx:pt>
          <cx:pt idx="4581">63</cx:pt>
          <cx:pt idx="4582">51</cx:pt>
          <cx:pt idx="4583">6</cx:pt>
          <cx:pt idx="4584">7</cx:pt>
          <cx:pt idx="4585">18</cx:pt>
          <cx:pt idx="4586">42</cx:pt>
          <cx:pt idx="4587">19</cx:pt>
          <cx:pt idx="4588">36</cx:pt>
          <cx:pt idx="4589">33</cx:pt>
          <cx:pt idx="4590">47</cx:pt>
          <cx:pt idx="4591">52</cx:pt>
          <cx:pt idx="4592">22</cx:pt>
          <cx:pt idx="4593">9</cx:pt>
          <cx:pt idx="4594">48</cx:pt>
          <cx:pt idx="4595">29</cx:pt>
          <cx:pt idx="4596">19</cx:pt>
          <cx:pt idx="4597">7</cx:pt>
          <cx:pt idx="4598">52</cx:pt>
          <cx:pt idx="4599">39</cx:pt>
          <cx:pt idx="4600">49</cx:pt>
          <cx:pt idx="4601">38</cx:pt>
          <cx:pt idx="4602">18</cx:pt>
          <cx:pt idx="4603">61</cx:pt>
          <cx:pt idx="4604">61</cx:pt>
          <cx:pt idx="4605">32</cx:pt>
          <cx:pt idx="4606">30</cx:pt>
          <cx:pt idx="4607">37</cx:pt>
          <cx:pt idx="4608">56</cx:pt>
          <cx:pt idx="4609">60</cx:pt>
          <cx:pt idx="4610">69</cx:pt>
          <cx:pt idx="4611">45</cx:pt>
          <cx:pt idx="4612">8</cx:pt>
          <cx:pt idx="4613">59</cx:pt>
          <cx:pt idx="4614">58</cx:pt>
          <cx:pt idx="4615">40</cx:pt>
          <cx:pt idx="4616">61</cx:pt>
          <cx:pt idx="4617">37</cx:pt>
          <cx:pt idx="4618">8</cx:pt>
          <cx:pt idx="4619">43</cx:pt>
          <cx:pt idx="4620">49</cx:pt>
          <cx:pt idx="4621">52</cx:pt>
          <cx:pt idx="4622">52</cx:pt>
          <cx:pt idx="4623">20</cx:pt>
          <cx:pt idx="4624">52</cx:pt>
          <cx:pt idx="4625">66</cx:pt>
          <cx:pt idx="4626">7</cx:pt>
          <cx:pt idx="4627">23</cx:pt>
          <cx:pt idx="4628">9</cx:pt>
          <cx:pt idx="4629">53</cx:pt>
          <cx:pt idx="4630">54</cx:pt>
          <cx:pt idx="4631">18</cx:pt>
          <cx:pt idx="4632">26</cx:pt>
          <cx:pt idx="4633">70</cx:pt>
          <cx:pt idx="4634">8</cx:pt>
          <cx:pt idx="4635">70</cx:pt>
          <cx:pt idx="4636">18</cx:pt>
          <cx:pt idx="4637">42</cx:pt>
          <cx:pt idx="4638">18</cx:pt>
          <cx:pt idx="4639">26</cx:pt>
          <cx:pt idx="4640">55</cx:pt>
          <cx:pt idx="4641">59</cx:pt>
          <cx:pt idx="4642">41</cx:pt>
          <cx:pt idx="4643">37</cx:pt>
          <cx:pt idx="4644">22</cx:pt>
          <cx:pt idx="4645">21</cx:pt>
          <cx:pt idx="4646">59</cx:pt>
          <cx:pt idx="4647">19</cx:pt>
          <cx:pt idx="4648">45</cx:pt>
          <cx:pt idx="4649">29</cx:pt>
          <cx:pt idx="4650">8</cx:pt>
          <cx:pt idx="4651">40</cx:pt>
          <cx:pt idx="4652">4</cx:pt>
          <cx:pt idx="4653">56</cx:pt>
          <cx:pt idx="4654">61</cx:pt>
          <cx:pt idx="4655">55</cx:pt>
          <cx:pt idx="4656">47</cx:pt>
          <cx:pt idx="4657">43</cx:pt>
          <cx:pt idx="4658">30</cx:pt>
          <cx:pt idx="4659">69</cx:pt>
          <cx:pt idx="4660">78</cx:pt>
          <cx:pt idx="4661">53</cx:pt>
          <cx:pt idx="4662">13</cx:pt>
          <cx:pt idx="4663">76</cx:pt>
          <cx:pt idx="4664">40</cx:pt>
          <cx:pt idx="4665">37</cx:pt>
          <cx:pt idx="4666">56</cx:pt>
          <cx:pt idx="4667">67</cx:pt>
          <cx:pt idx="4668">53</cx:pt>
          <cx:pt idx="4669">29</cx:pt>
          <cx:pt idx="4670">63</cx:pt>
          <cx:pt idx="4671">47</cx:pt>
          <cx:pt idx="4672">33</cx:pt>
          <cx:pt idx="4673">24</cx:pt>
          <cx:pt idx="4674">75</cx:pt>
          <cx:pt idx="4675">37</cx:pt>
          <cx:pt idx="4676">18</cx:pt>
          <cx:pt idx="4677">25</cx:pt>
          <cx:pt idx="4678">34</cx:pt>
          <cx:pt idx="4679">63</cx:pt>
          <cx:pt idx="4680">5</cx:pt>
          <cx:pt idx="4681">11</cx:pt>
          <cx:pt idx="4682">7</cx:pt>
          <cx:pt idx="4683">6</cx:pt>
          <cx:pt idx="4684">65</cx:pt>
          <cx:pt idx="4685">22</cx:pt>
          <cx:pt idx="4686">57</cx:pt>
          <cx:pt idx="4687">41</cx:pt>
          <cx:pt idx="4688">28</cx:pt>
          <cx:pt idx="4689">35</cx:pt>
          <cx:pt idx="4690">63</cx:pt>
          <cx:pt idx="4691">74</cx:pt>
          <cx:pt idx="4692">63</cx:pt>
          <cx:pt idx="4693">27</cx:pt>
          <cx:pt idx="4694">42</cx:pt>
          <cx:pt idx="4695">37</cx:pt>
          <cx:pt idx="4696">34</cx:pt>
          <cx:pt idx="4697">5</cx:pt>
          <cx:pt idx="4698">65</cx:pt>
          <cx:pt idx="4699">57</cx:pt>
          <cx:pt idx="4700">24</cx:pt>
          <cx:pt idx="4701">12</cx:pt>
          <cx:pt idx="4702">19</cx:pt>
          <cx:pt idx="4703">66</cx:pt>
          <cx:pt idx="4704">44</cx:pt>
          <cx:pt idx="4705">3</cx:pt>
          <cx:pt idx="4706">36</cx:pt>
          <cx:pt idx="4707">27</cx:pt>
          <cx:pt idx="4708">41</cx:pt>
          <cx:pt idx="4709">25</cx:pt>
          <cx:pt idx="4710">77</cx:pt>
          <cx:pt idx="4711">7</cx:pt>
          <cx:pt idx="4712">9</cx:pt>
          <cx:pt idx="4713">22</cx:pt>
          <cx:pt idx="4714">63</cx:pt>
          <cx:pt idx="4715">66</cx:pt>
          <cx:pt idx="4716">66</cx:pt>
          <cx:pt idx="4717">31</cx:pt>
          <cx:pt idx="4718">48</cx:pt>
          <cx:pt idx="4719">3</cx:pt>
          <cx:pt idx="4720">43</cx:pt>
          <cx:pt idx="4721">37</cx:pt>
          <cx:pt idx="4722">60</cx:pt>
          <cx:pt idx="4723">61</cx:pt>
          <cx:pt idx="4724">37</cx:pt>
          <cx:pt idx="4725">18</cx:pt>
          <cx:pt idx="4726">34</cx:pt>
          <cx:pt idx="4727">69</cx:pt>
          <cx:pt idx="4728">62</cx:pt>
          <cx:pt idx="4729">12</cx:pt>
          <cx:pt idx="4730">29</cx:pt>
          <cx:pt idx="4731">22</cx:pt>
          <cx:pt idx="4732">11</cx:pt>
          <cx:pt idx="4733">14</cx:pt>
          <cx:pt idx="4734">32</cx:pt>
          <cx:pt idx="4735">57</cx:pt>
          <cx:pt idx="4736">6</cx:pt>
          <cx:pt idx="4737">58</cx:pt>
          <cx:pt idx="4738">75</cx:pt>
          <cx:pt idx="4739">71</cx:pt>
          <cx:pt idx="4740">43</cx:pt>
          <cx:pt idx="4741">50</cx:pt>
          <cx:pt idx="4742">5</cx:pt>
          <cx:pt idx="4743">11</cx:pt>
          <cx:pt idx="4744">18</cx:pt>
          <cx:pt idx="4745">43</cx:pt>
          <cx:pt idx="4746">51</cx:pt>
          <cx:pt idx="4747">58</cx:pt>
          <cx:pt idx="4748">44</cx:pt>
          <cx:pt idx="4749">33</cx:pt>
          <cx:pt idx="4750">47</cx:pt>
          <cx:pt idx="4751">61</cx:pt>
          <cx:pt idx="4752">7</cx:pt>
          <cx:pt idx="4753">56</cx:pt>
          <cx:pt idx="4754">47</cx:pt>
          <cx:pt idx="4755">51</cx:pt>
          <cx:pt idx="4756">42</cx:pt>
          <cx:pt idx="4757">34</cx:pt>
          <cx:pt idx="4758">44</cx:pt>
          <cx:pt idx="4759">29</cx:pt>
          <cx:pt idx="4760">6</cx:pt>
          <cx:pt idx="4761">45</cx:pt>
          <cx:pt idx="4762">38</cx:pt>
          <cx:pt idx="4763">52</cx:pt>
          <cx:pt idx="4764">49</cx:pt>
          <cx:pt idx="4765">18</cx:pt>
          <cx:pt idx="4766">69</cx:pt>
          <cx:pt idx="4767">19</cx:pt>
          <cx:pt idx="4768">31</cx:pt>
          <cx:pt idx="4769">28</cx:pt>
          <cx:pt idx="4770">37</cx:pt>
          <cx:pt idx="4771">53</cx:pt>
          <cx:pt idx="4772">56</cx:pt>
          <cx:pt idx="4773">43</cx:pt>
          <cx:pt idx="4774">6</cx:pt>
          <cx:pt idx="4775">57</cx:pt>
          <cx:pt idx="4776">5</cx:pt>
          <cx:pt idx="4777">50</cx:pt>
          <cx:pt idx="4778">22</cx:pt>
          <cx:pt idx="4779">34</cx:pt>
          <cx:pt idx="4780">12</cx:pt>
          <cx:pt idx="4781">60</cx:pt>
          <cx:pt idx="4782">27</cx:pt>
          <cx:pt idx="4783">12</cx:pt>
          <cx:pt idx="4784">28</cx:pt>
          <cx:pt idx="4785">63</cx:pt>
          <cx:pt idx="4786">65</cx:pt>
          <cx:pt idx="4787">73</cx:pt>
          <cx:pt idx="4788">43</cx:pt>
          <cx:pt idx="4789">61</cx:pt>
          <cx:pt idx="4790">35</cx:pt>
          <cx:pt idx="4791">55</cx:pt>
          <cx:pt idx="4792">18</cx:pt>
          <cx:pt idx="4793">38</cx:pt>
          <cx:pt idx="4794">5</cx:pt>
          <cx:pt idx="4795">36</cx:pt>
          <cx:pt idx="4796">12</cx:pt>
          <cx:pt idx="4797">3</cx:pt>
          <cx:pt idx="4798">47</cx:pt>
          <cx:pt idx="4799">66</cx:pt>
          <cx:pt idx="4800">6</cx:pt>
          <cx:pt idx="4801">62</cx:pt>
          <cx:pt idx="4802">42</cx:pt>
          <cx:pt idx="4803">24</cx:pt>
          <cx:pt idx="4804">9</cx:pt>
          <cx:pt idx="4805">18</cx:pt>
          <cx:pt idx="4806">42</cx:pt>
          <cx:pt idx="4807">27</cx:pt>
          <cx:pt idx="4808">20</cx:pt>
          <cx:pt idx="4809">64</cx:pt>
          <cx:pt idx="4810">61</cx:pt>
          <cx:pt idx="4811">27</cx:pt>
          <cx:pt idx="4812">22</cx:pt>
          <cx:pt idx="4813">47</cx:pt>
          <cx:pt idx="4814">32</cx:pt>
          <cx:pt idx="4815">40</cx:pt>
          <cx:pt idx="4816">63</cx:pt>
          <cx:pt idx="4817">26</cx:pt>
          <cx:pt idx="4818">73</cx:pt>
          <cx:pt idx="4819">5</cx:pt>
          <cx:pt idx="4820">66</cx:pt>
          <cx:pt idx="4821">27</cx:pt>
          <cx:pt idx="4822">64</cx:pt>
          <cx:pt idx="4823">23</cx:pt>
          <cx:pt idx="4824">10</cx:pt>
          <cx:pt idx="4825">43</cx:pt>
          <cx:pt idx="4826">18</cx:pt>
          <cx:pt idx="4827">58</cx:pt>
          <cx:pt idx="4828">11</cx:pt>
          <cx:pt idx="4829">45</cx:pt>
          <cx:pt idx="4830">17</cx:pt>
          <cx:pt idx="4831">34</cx:pt>
          <cx:pt idx="4832">18</cx:pt>
          <cx:pt idx="4833">46</cx:pt>
          <cx:pt idx="4834">21</cx:pt>
          <cx:pt idx="4835">51</cx:pt>
          <cx:pt idx="4836">25</cx:pt>
          <cx:pt idx="4837">52</cx:pt>
          <cx:pt idx="4838">31</cx:pt>
          <cx:pt idx="4839">38</cx:pt>
          <cx:pt idx="4840">57</cx:pt>
          <cx:pt idx="4841">68</cx:pt>
          <cx:pt idx="4842">29</cx:pt>
          <cx:pt idx="4843">31</cx:pt>
          <cx:pt idx="4844">28</cx:pt>
          <cx:pt idx="4845">8</cx:pt>
          <cx:pt idx="4846">47</cx:pt>
          <cx:pt idx="4847">34</cx:pt>
          <cx:pt idx="4848">51</cx:pt>
          <cx:pt idx="4849">32</cx:pt>
          <cx:pt idx="4850">56</cx:pt>
          <cx:pt idx="4851">46</cx:pt>
          <cx:pt idx="4852">5</cx:pt>
          <cx:pt idx="4853">9</cx:pt>
          <cx:pt idx="4854">46</cx:pt>
          <cx:pt idx="4855">51</cx:pt>
          <cx:pt idx="4856">71</cx:pt>
          <cx:pt idx="4857">14</cx:pt>
          <cx:pt idx="4858">9</cx:pt>
          <cx:pt idx="4859">6</cx:pt>
          <cx:pt idx="4860">26</cx:pt>
          <cx:pt idx="4861">14</cx:pt>
          <cx:pt idx="4862">40</cx:pt>
          <cx:pt idx="4863">34</cx:pt>
          <cx:pt idx="4864">56</cx:pt>
          <cx:pt idx="4865">3</cx:pt>
          <cx:pt idx="4866">18</cx:pt>
          <cx:pt idx="4867">8</cx:pt>
          <cx:pt idx="4868">70</cx:pt>
          <cx:pt idx="4869">31</cx:pt>
          <cx:pt idx="4870">66</cx:pt>
          <cx:pt idx="4871">46</cx:pt>
          <cx:pt idx="4872">54</cx:pt>
          <cx:pt idx="4873">32</cx:pt>
          <cx:pt idx="4874">50</cx:pt>
          <cx:pt idx="4875">33</cx:pt>
          <cx:pt idx="4876">57</cx:pt>
          <cx:pt idx="4877">35</cx:pt>
          <cx:pt idx="4878">61</cx:pt>
          <cx:pt idx="4879">40</cx:pt>
          <cx:pt idx="4880">31</cx:pt>
          <cx:pt idx="4881">18</cx:pt>
          <cx:pt idx="4882">70</cx:pt>
          <cx:pt idx="4883">38</cx:pt>
          <cx:pt idx="4884">46</cx:pt>
          <cx:pt idx="4885">50</cx:pt>
          <cx:pt idx="4886">58</cx:pt>
          <cx:pt idx="4887">65</cx:pt>
          <cx:pt idx="4888">64</cx:pt>
          <cx:pt idx="4889">53</cx:pt>
          <cx:pt idx="4890">44</cx:pt>
          <cx:pt idx="4891">32</cx:pt>
          <cx:pt idx="4892">30</cx:pt>
          <cx:pt idx="4893">23</cx:pt>
          <cx:pt idx="4894">30</cx:pt>
          <cx:pt idx="4895">45</cx:pt>
          <cx:pt idx="4896">62</cx:pt>
          <cx:pt idx="4897">27</cx:pt>
          <cx:pt idx="4898">64</cx:pt>
          <cx:pt idx="4899">25</cx:pt>
          <cx:pt idx="4900">37</cx:pt>
          <cx:pt idx="4901">64</cx:pt>
          <cx:pt idx="4902">31</cx:pt>
          <cx:pt idx="4903">55</cx:pt>
          <cx:pt idx="4904">45</cx:pt>
          <cx:pt idx="4905">60</cx:pt>
          <cx:pt idx="4906">24</cx:pt>
          <cx:pt idx="4907">80</cx:pt>
          <cx:pt idx="4908">70</cx:pt>
          <cx:pt idx="4909">49</cx:pt>
          <cx:pt idx="4910">61</cx:pt>
          <cx:pt idx="4911">49</cx:pt>
          <cx:pt idx="4912">33</cx:pt>
          <cx:pt idx="4913">21</cx:pt>
          <cx:pt idx="4914">47</cx:pt>
          <cx:pt idx="4915">31</cx:pt>
          <cx:pt idx="4916">63</cx:pt>
          <cx:pt idx="4917">55</cx:pt>
          <cx:pt idx="4918">64</cx:pt>
          <cx:pt idx="4919">6</cx:pt>
          <cx:pt idx="4920">4</cx:pt>
          <cx:pt idx="4921">19</cx:pt>
          <cx:pt idx="4922">75</cx:pt>
          <cx:pt idx="4923">48</cx:pt>
          <cx:pt idx="4924">22</cx:pt>
          <cx:pt idx="4925">67</cx:pt>
          <cx:pt idx="4926">8</cx:pt>
          <cx:pt idx="4927">70</cx:pt>
          <cx:pt idx="4928">6</cx:pt>
          <cx:pt idx="4929">41</cx:pt>
          <cx:pt idx="4930">7</cx:pt>
          <cx:pt idx="4931">3</cx:pt>
          <cx:pt idx="4932">6</cx:pt>
          <cx:pt idx="4933">62</cx:pt>
          <cx:pt idx="4934">20</cx:pt>
          <cx:pt idx="4935">58</cx:pt>
          <cx:pt idx="4936">56</cx:pt>
          <cx:pt idx="4937">43</cx:pt>
          <cx:pt idx="4938">18</cx:pt>
          <cx:pt idx="4939">3</cx:pt>
          <cx:pt idx="4940">57</cx:pt>
          <cx:pt idx="4941">31</cx:pt>
          <cx:pt idx="4942">13</cx:pt>
          <cx:pt idx="4943">7</cx:pt>
          <cx:pt idx="4944">7</cx:pt>
          <cx:pt idx="4945">15</cx:pt>
          <cx:pt idx="4946">59</cx:pt>
          <cx:pt idx="4947">25</cx:pt>
          <cx:pt idx="4948">7</cx:pt>
          <cx:pt idx="4949">37</cx:pt>
          <cx:pt idx="4950">35</cx:pt>
          <cx:pt idx="4951">9</cx:pt>
          <cx:pt idx="4952">45</cx:pt>
          <cx:pt idx="4953">61</cx:pt>
          <cx:pt idx="4954">3</cx:pt>
          <cx:pt idx="4955">13</cx:pt>
          <cx:pt idx="4956">65</cx:pt>
          <cx:pt idx="4957">20</cx:pt>
          <cx:pt idx="4958">41</cx:pt>
          <cx:pt idx="4959">48</cx:pt>
          <cx:pt idx="4960">49</cx:pt>
          <cx:pt idx="4961">12</cx:pt>
          <cx:pt idx="4962">39</cx:pt>
          <cx:pt idx="4963">11</cx:pt>
          <cx:pt idx="4964">55</cx:pt>
          <cx:pt idx="4965">74</cx:pt>
          <cx:pt idx="4966">52</cx:pt>
          <cx:pt idx="4967">18</cx:pt>
          <cx:pt idx="4968">38</cx:pt>
          <cx:pt idx="4969">63</cx:pt>
          <cx:pt idx="4970">62</cx:pt>
          <cx:pt idx="4971">20</cx:pt>
          <cx:pt idx="4972">54</cx:pt>
          <cx:pt idx="4973">33</cx:pt>
          <cx:pt idx="4974">31</cx:pt>
          <cx:pt idx="4975">66</cx:pt>
          <cx:pt idx="4976">30</cx:pt>
          <cx:pt idx="4977">30</cx:pt>
          <cx:pt idx="4978">37</cx:pt>
          <cx:pt idx="4979">69</cx:pt>
          <cx:pt idx="4980">50</cx:pt>
          <cx:pt idx="4981">11</cx:pt>
          <cx:pt idx="4982">18</cx:pt>
          <cx:pt idx="4983">67</cx:pt>
          <cx:pt idx="4984">34</cx:pt>
          <cx:pt idx="4985">12</cx:pt>
          <cx:pt idx="4986">45</cx:pt>
          <cx:pt idx="4987">6</cx:pt>
          <cx:pt idx="4988">53</cx:pt>
          <cx:pt idx="4989">9</cx:pt>
          <cx:pt idx="4990">31</cx:pt>
          <cx:pt idx="4991">61</cx:pt>
          <cx:pt idx="4992">61</cx:pt>
          <cx:pt idx="4993">70</cx:pt>
          <cx:pt idx="4994">46</cx:pt>
          <cx:pt idx="4995">3</cx:pt>
          <cx:pt idx="4996">6</cx:pt>
          <cx:pt idx="4997">65</cx:pt>
          <cx:pt idx="4998">4</cx:pt>
          <cx:pt idx="4999">49</cx:pt>
        </cx:lvl>
      </cx:numDim>
    </cx:data>
  </cx:chartData>
  <cx:chart>
    <cx:title pos="t" align="ctr" overlay="0">
      <cx:tx>
        <cx:txData>
          <cx:v>Visitors' Age Distribution</cx:v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r>
            <a:rPr lang="en-US" sz="1400" b="0" i="0" u="none" strike="noStrike" baseline="0">
              <a:solidFill>
                <a:sysClr val="windowText" lastClr="000000">
                  <a:lumMod val="65000"/>
                  <a:lumOff val="35000"/>
                </a:sysClr>
              </a:solidFill>
              <a:latin typeface="Calibri"/>
              <a:ea typeface="Calibri"/>
              <a:cs typeface="Calibri"/>
            </a:rPr>
            <a:t>Visitors' Age Distribution</a:t>
          </a:r>
        </a:p>
      </cx:txPr>
    </cx:title>
    <cx:plotArea>
      <cx:plotAreaRegion>
        <cx:series layoutId="clusteredColumn" uniqueId="{7B460AE7-93BE-479F-B17A-DBC9FC026072}">
          <cx:tx>
            <cx:txData>
              <cx:f>Disneyland_Visitors!$H$1</cx:f>
              <cx:v>Age</cx:v>
            </cx:txData>
          </cx:tx>
          <cx:dataId val="0"/>
          <cx:layoutPr>
            <cx:binning intervalClosed="r" underflow="10" overflow="90">
              <cx:binSize val="10"/>
            </cx:binning>
          </cx:layoutPr>
        </cx:series>
      </cx:plotAreaRegion>
      <cx:axis id="0">
        <cx:catScaling gapWidth="0"/>
        <cx:tickLabels/>
      </cx:axis>
      <cx:axis id="1">
        <cx:valScaling/>
        <cx:majorGridlines/>
        <cx:tickLabels/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6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359EC7-19C7-4638-A61A-0E2B59861576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87AAC7-CF25-414B-93E7-2A61E431E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82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
Do not modify the notes in this section to avoid tampering with the Poll Everywhere activity.
More info at polleverywhere.com/support
Would you recommend using a pie chart to represent the share of visitors from each U.S. state?
https://www.polleverywhere.com/multiple_choice_polls/XdGdWnh3PEPF1NN4p50rt?state=opened&amp;flow=Default&amp;onscreen=persist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87AAC7-CF25-414B-93E7-2A61E431E831}" type="slidenum">
              <a:rPr lang="en-US" smtClean="0"/>
              <a:t>10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5AE357-551F-EDAD-1C46-03C52D0759BB}"/>
              </a:ext>
            </a:extLst>
          </p:cNvPr>
          <p:cNvSpPr txBox="1"/>
          <p:nvPr/>
        </p:nvSpPr>
        <p:spPr>
          <a:xfrm>
            <a:off x="0" y="0"/>
            <a:ext cx="3810000" cy="127000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66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
Do not modify the notes in this section to avoid tampering with the Poll Everywhere activity.
More info at polleverywhere.com/support
Suppose we divide each cell in the crosstabulation by its row total. What does the highlighted value 0.251 represent?
https://www.polleverywhere.com/multiple_choice_polls/K5aQGxZ6q4AHLQSmZLTGX?state=opened&amp;flow=Default&amp;onscreen=persist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87AAC7-CF25-414B-93E7-2A61E431E831}" type="slidenum">
              <a:rPr lang="en-US" smtClean="0"/>
              <a:t>31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BB3B62-361B-E51F-B997-9BE0C8614492}"/>
              </a:ext>
            </a:extLst>
          </p:cNvPr>
          <p:cNvSpPr txBox="1"/>
          <p:nvPr/>
        </p:nvSpPr>
        <p:spPr>
          <a:xfrm>
            <a:off x="0" y="0"/>
            <a:ext cx="3810000" cy="127000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3045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96ED19-52B7-657D-A022-745797E7E9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1C13C8-899C-AE68-4089-184D3E3BE1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C3EC51-C9DB-EF8F-2043-BAF74374B7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E5A528-F3F2-6233-00C4-DE67EB4F13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87AAC7-CF25-414B-93E7-2A61E431E831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4393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
Do not modify the notes in this section to avoid tampering with the Poll Everywhere activity.
More info at polleverywhere.com/support
Your boss gives you sales data for several stores, broken down by product category. They tell you: "Ignore differences in total sales. I only want to compare the percentage breakdown of sales across stores."Which visualization would you choose?
https://www.polleverywhere.com/multiple_choice_polls/zMtN8apREWxdmlYvMI8Li?state=opened&amp;flow=Default&amp;onscreen=persist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87AAC7-CF25-414B-93E7-2A61E431E831}" type="slidenum">
              <a:rPr lang="en-US" smtClean="0"/>
              <a:t>43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8A6995-EF10-5AE7-90EF-AFF8F0EB4574}"/>
              </a:ext>
            </a:extLst>
          </p:cNvPr>
          <p:cNvSpPr txBox="1"/>
          <p:nvPr/>
        </p:nvSpPr>
        <p:spPr>
          <a:xfrm>
            <a:off x="0" y="0"/>
            <a:ext cx="3810000" cy="127000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86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7A80A-D5D2-49AE-A844-588E4255EDC7}" type="datetime1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895A3-83FA-4B14-A4CD-DB213D15B8AB}" type="datetime1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4B72-8FE6-4D0E-A593-D1637FA9144D}" type="datetime1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80916-4781-41E1-812B-F7EE09E7EC54}" type="datetime1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0C0A-9C35-410E-849D-9EEF5817A513}" type="datetime1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32F21-B93A-4F6F-BB58-7315062EDE8F}" type="datetime1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8F068-B914-460D-9179-BFF897ADE07D}" type="datetime1">
              <a:rPr lang="en-US" smtClean="0"/>
              <a:t>7/22/2026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1F716-81BD-4BA4-B31F-E45934BDA10B}" type="datetime1">
              <a:rPr lang="en-US" smtClean="0"/>
              <a:t>7/22/2026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6429A-3A32-4FA5-8083-C1241B40DC91}" type="datetime1">
              <a:rPr lang="en-US" smtClean="0"/>
              <a:t>7/22/2026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B8681-8559-4041-8182-1523BFD54070}" type="datetime1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E741E-05A6-4FBA-B93A-7A6F416D9C37}" type="datetime1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473EE-CD09-4566-AB4B-2AE3BA2B94C1}" type="datetime1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BUSN 320 Business Statistics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Relationship Id="rId4" Type="http://schemas.openxmlformats.org/officeDocument/2006/relationships/image" Target="../media/image21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ebEkn-BiW5k?feature=oembed" TargetMode="External"/><Relationship Id="rId4" Type="http://schemas.openxmlformats.org/officeDocument/2006/relationships/image" Target="../media/image23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Relationship Id="rId4" Type="http://schemas.openxmlformats.org/officeDocument/2006/relationships/image" Target="../media/image25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2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650659"/>
            <a:ext cx="121888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400" b="1">
                <a:solidFill>
                  <a:srgbClr val="FDB913"/>
                </a:solidFill>
                <a:latin typeface="Garamond"/>
              </a:defRPr>
            </a:pPr>
            <a:r>
              <a:rPr lang="en-US" sz="4800" dirty="0"/>
              <a:t>B</a:t>
            </a:r>
            <a:r>
              <a:rPr lang="en-US" sz="4400" dirty="0"/>
              <a:t>USINESS </a:t>
            </a:r>
            <a:r>
              <a:rPr lang="en-US" sz="4800" dirty="0"/>
              <a:t>S</a:t>
            </a:r>
            <a:r>
              <a:rPr lang="en-US" sz="4400" dirty="0"/>
              <a:t>TATISTICS</a:t>
            </a:r>
            <a:endParaRPr sz="4400" dirty="0"/>
          </a:p>
        </p:txBody>
      </p:sp>
      <p:sp>
        <p:nvSpPr>
          <p:cNvPr id="3" name="TextBox 2"/>
          <p:cNvSpPr txBox="1"/>
          <p:nvPr/>
        </p:nvSpPr>
        <p:spPr>
          <a:xfrm>
            <a:off x="-1" y="3657600"/>
            <a:ext cx="121888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>
                <a:solidFill>
                  <a:srgbClr val="FFFFFF"/>
                </a:solidFill>
                <a:latin typeface="Garamond"/>
              </a:defRPr>
            </a:pPr>
            <a:r>
              <a:rPr lang="en-US" dirty="0"/>
              <a:t>Chapter 2: Descriptive Statistics – Tabular and Graphical Displays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D627F-6026-D4A9-D831-05CB73FEF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solidFill>
                  <a:srgbClr val="000000">
                    <a:alpha val="0"/>
                  </a:srgbClr>
                </a:solidFill>
              </a:rPr>
              <a:t>Poll Everywhere multiple choice poll activity
Activity Title: Would you recommend using a pie chart to represent the share of visitors from each U.S. state?
Slide 11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C05908-7C38-352F-C063-B93CA348B144}"/>
              </a:ext>
            </a:extLst>
          </p:cNvPr>
          <p:cNvPicPr>
            <a:picLocks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90500" y="190500"/>
            <a:ext cx="117983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1305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22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55E424-38D5-625F-D13B-76DC97B085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0DE12ED-8A05-C3FD-86EF-C022244421B5}"/>
              </a:ext>
            </a:extLst>
          </p:cNvPr>
          <p:cNvSpPr txBox="1"/>
          <p:nvPr/>
        </p:nvSpPr>
        <p:spPr>
          <a:xfrm>
            <a:off x="-1" y="2705725"/>
            <a:ext cx="1218882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400" dirty="0">
                <a:solidFill>
                  <a:schemeClr val="bg1"/>
                </a:solidFill>
              </a:rPr>
              <a:t>Summarizing</a:t>
            </a:r>
          </a:p>
          <a:p>
            <a:pPr algn="ctr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400" dirty="0">
                <a:solidFill>
                  <a:schemeClr val="bg1"/>
                </a:solidFill>
              </a:rPr>
              <a:t>Quantitative Variables</a:t>
            </a:r>
            <a:endParaRPr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9557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1E15B-7B4B-FF23-F0A3-3CA1397FD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83CEF0-5622-68B8-5F95-F77AEF4A10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18985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A frequency distribution for a quantitative variable is still a tabular summary of data showing the number of observations in nonoverlapping classes.</a:t>
            </a:r>
            <a:endParaRPr lang="en-US" altLang="zh-TW" sz="2000" dirty="0"/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However, quantitative data introduce a few additional decisions:</a:t>
            </a:r>
          </a:p>
          <a:p>
            <a:pPr marL="800100" lvl="1" indent="-342900">
              <a:spcBef>
                <a:spcPts val="1000"/>
              </a:spcBef>
              <a:buFont typeface="+mj-lt"/>
              <a:buAutoNum type="arabicPeriod"/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How many classes should we use?</a:t>
            </a:r>
          </a:p>
          <a:p>
            <a:pPr marL="800100" lvl="1" indent="-342900">
              <a:spcBef>
                <a:spcPts val="1000"/>
              </a:spcBef>
              <a:buFont typeface="+mj-lt"/>
              <a:buAutoNum type="arabicPeriod"/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What class width should we use?</a:t>
            </a:r>
          </a:p>
          <a:p>
            <a:pPr marL="800100" lvl="1" indent="-342900">
              <a:spcBef>
                <a:spcPts val="1000"/>
              </a:spcBef>
              <a:buFont typeface="+mj-lt"/>
              <a:buAutoNum type="arabicPeriod"/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What should the class limits be?</a:t>
            </a:r>
          </a:p>
          <a:p>
            <a:pPr marL="2114550" lvl="4" indent="-342900">
              <a:spcBef>
                <a:spcPts val="1000"/>
              </a:spcBef>
              <a:buFont typeface="+mj-lt"/>
              <a:buAutoNum type="arabicPeriod"/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 marL="400050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For categorical variables, these decisions were largely determined by how the data were organized and collected.</a:t>
            </a:r>
          </a:p>
          <a:p>
            <a:pPr marL="1657350"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 marL="400050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Consider visualizing the quantitative variable: </a:t>
            </a:r>
            <a:r>
              <a:rPr lang="en-US" altLang="zh-TW" sz="2400" dirty="0">
                <a:latin typeface="Rockwell" panose="02060603020205020403" pitchFamily="18" charset="0"/>
              </a:rPr>
              <a:t>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7E2E374-90E1-0C17-6488-A3AE1FB1C2E2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46E092-F4E4-188B-7E91-38520097C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Number of Classes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0FC341E-51D3-58FC-FB46-BF9B1470069D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53C907-FA09-C5EE-A63D-5BD10494C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46A04D-03A5-0E6A-C38F-69113E771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12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97523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DE2845-8B87-CADD-909B-7C2AFFF4F1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EF4C853-E60F-ADFE-06DA-7B172300E1FA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78B309-C5B9-3919-4F7A-93D9E7167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Frequency Distribution: Another Brief Example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419389C-2123-472F-8AAE-742A224FC5E9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DDAE31-8DC7-6A4F-F65C-6AA15D018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C755BE8-18C9-44C3-8397-C2EA6406F4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831" y="1084632"/>
            <a:ext cx="11567160" cy="5257800"/>
          </a:xfrm>
          <a:prstGeom prst="rect">
            <a:avLst/>
          </a:prstGeom>
        </p:spPr>
      </p:pic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C56FCBA6-8030-E8D7-779E-067F1E145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13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02190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615D6B-C837-78C7-58FE-E79CB2AEA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0F833A-73A4-43FD-8AA9-26BB14B090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18985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b="1" dirty="0"/>
              <a:t>Number of Classes</a:t>
            </a:r>
            <a:r>
              <a:rPr lang="en-US" altLang="zh-TW" sz="2400" dirty="0"/>
              <a:t>: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The number of classes depends on the range of the quantitative data and the amount of detail we want to display.</a:t>
            </a:r>
            <a:endParaRPr lang="en-US" altLang="zh-TW" sz="12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As a general guideline, using more than 20 classes is usually not effective.</a:t>
            </a:r>
          </a:p>
          <a:p>
            <a:pPr lvl="4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b="1" dirty="0"/>
              <a:t>Width of the Classes</a:t>
            </a:r>
            <a:r>
              <a:rPr lang="en-US" altLang="zh-TW" sz="2400" dirty="0"/>
              <a:t>: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A larger number of classes means narrower class widths.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A smaller number of classes means wider class widths.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Therefore, the number of classes and class widths are usually determined </a:t>
            </a:r>
            <a:r>
              <a:rPr lang="en-US" altLang="zh-TW" sz="2000" i="1" dirty="0"/>
              <a:t>simultaneously</a:t>
            </a:r>
            <a:r>
              <a:rPr lang="en-US" altLang="zh-TW" sz="2000" dirty="0"/>
              <a:t>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As a general guideline, all classes should have the same width.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94CC807-89DB-CA4F-D4D7-8994B0AB3A3F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C3ABED-83FC-64A2-FBAC-CE1B87D5F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Decisions: Number of Classes &amp; Widths of Classes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6247B7-09E1-9E35-15B6-3F4E426C255E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49AD6C-6219-9C3C-A44B-1CEF77397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AF94E94-10DB-70F0-0310-BFEE29D46516}"/>
              </a:ext>
            </a:extLst>
          </p:cNvPr>
          <p:cNvGrpSpPr/>
          <p:nvPr/>
        </p:nvGrpSpPr>
        <p:grpSpPr>
          <a:xfrm>
            <a:off x="2340864" y="5495544"/>
            <a:ext cx="7516368" cy="722376"/>
            <a:chOff x="2340864" y="5495544"/>
            <a:chExt cx="7516368" cy="72237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ED98B1BD-4FC0-DAD4-9AFA-8B51F43F3552}"/>
                    </a:ext>
                  </a:extLst>
                </p:cNvPr>
                <p:cNvSpPr txBox="1"/>
                <p:nvPr/>
              </p:nvSpPr>
              <p:spPr>
                <a:xfrm>
                  <a:off x="2340864" y="5569038"/>
                  <a:ext cx="7516368" cy="54527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indent="0" algn="ctr">
                    <a:spcBef>
                      <a:spcPts val="1000"/>
                    </a:spcBef>
                    <a:buNone/>
                    <a:defRPr sz="2000">
                      <a:solidFill>
                        <a:srgbClr val="000000"/>
                      </a:solidFill>
                      <a:latin typeface="Garamond"/>
                    </a:defRPr>
                  </a:pPr>
                  <a:r>
                    <a:rPr lang="en-US" altLang="zh-TW" sz="1800" b="1" dirty="0"/>
                    <a:t>Approximate Class Width </a:t>
                  </a:r>
                  <a:r>
                    <a:rPr lang="en-US" altLang="zh-TW" sz="1800" dirty="0"/>
                    <a:t>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altLang="zh-TW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altLang="zh-TW" sz="1800" b="0" i="0" dirty="0" smtClean="0"/>
                            <m:t>Largest</m:t>
                          </m:r>
                          <m:r>
                            <m:rPr>
                              <m:nor/>
                            </m:rPr>
                            <a:rPr lang="en-US" altLang="zh-TW" sz="1800" b="0" i="0" dirty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TW" sz="1800" b="0" i="0" dirty="0" smtClean="0"/>
                            <m:t>Data</m:t>
                          </m:r>
                          <m:r>
                            <m:rPr>
                              <m:nor/>
                            </m:rPr>
                            <a:rPr lang="en-US" altLang="zh-TW" sz="1800" b="0" i="0" dirty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TW" sz="1800" b="0" i="0" dirty="0" smtClean="0"/>
                            <m:t>Value</m:t>
                          </m:r>
                          <m:r>
                            <m:rPr>
                              <m:nor/>
                            </m:rPr>
                            <a:rPr lang="en-US" altLang="zh-TW" sz="1800" b="0" i="0" dirty="0" smtClean="0"/>
                            <m:t> − </m:t>
                          </m:r>
                          <m:r>
                            <m:rPr>
                              <m:nor/>
                            </m:rPr>
                            <a:rPr lang="en-US" altLang="zh-TW" sz="1800" b="0" i="0" dirty="0" smtClean="0"/>
                            <m:t>Smallest</m:t>
                          </m:r>
                          <m:r>
                            <m:rPr>
                              <m:nor/>
                            </m:rPr>
                            <a:rPr lang="en-US" altLang="zh-TW" sz="1800" b="0" i="0" dirty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TW" sz="1800" b="0" i="0" dirty="0" smtClean="0"/>
                            <m:t>Data</m:t>
                          </m:r>
                          <m:r>
                            <m:rPr>
                              <m:nor/>
                            </m:rPr>
                            <a:rPr lang="en-US" altLang="zh-TW" sz="1800" b="0" i="0" dirty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TW" sz="1800" b="0" i="0" dirty="0" smtClean="0"/>
                            <m:t>Value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altLang="zh-TW" sz="1800" b="0" i="0" dirty="0" smtClean="0"/>
                            <m:t>Number</m:t>
                          </m:r>
                          <m:r>
                            <m:rPr>
                              <m:nor/>
                            </m:rPr>
                            <a:rPr lang="en-US" altLang="zh-TW" sz="1800" b="0" i="0" dirty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TW" sz="1800" b="0" i="0" dirty="0" smtClean="0"/>
                            <m:t>of</m:t>
                          </m:r>
                          <m:r>
                            <m:rPr>
                              <m:nor/>
                            </m:rPr>
                            <a:rPr lang="en-US" altLang="zh-TW" sz="1800" b="0" i="0" dirty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TW" sz="1800" b="0" i="0" dirty="0" smtClean="0"/>
                            <m:t>Clasess</m:t>
                          </m:r>
                        </m:den>
                      </m:f>
                    </m:oMath>
                  </a14:m>
                  <a:endParaRPr lang="en-US" altLang="zh-TW" sz="1600" dirty="0"/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ED98B1BD-4FC0-DAD4-9AFA-8B51F43F355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40864" y="5569038"/>
                  <a:ext cx="7516368" cy="545277"/>
                </a:xfrm>
                <a:prstGeom prst="rect">
                  <a:avLst/>
                </a:prstGeom>
                <a:blipFill>
                  <a:blip r:embed="rId2"/>
                  <a:stretch>
                    <a:fillRect b="-786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2C4CEC70-80E5-6EA8-04D7-0C1911289B48}"/>
                </a:ext>
              </a:extLst>
            </p:cNvPr>
            <p:cNvSpPr/>
            <p:nvPr/>
          </p:nvSpPr>
          <p:spPr>
            <a:xfrm>
              <a:off x="2624328" y="5495544"/>
              <a:ext cx="6885302" cy="722376"/>
            </a:xfrm>
            <a:prstGeom prst="roundRect">
              <a:avLst/>
            </a:prstGeom>
            <a:noFill/>
            <a:ln w="38100">
              <a:solidFill>
                <a:srgbClr val="77122C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F4965C-8357-01AF-AD16-322141BAA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14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73633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39CCAF-79FB-0927-E464-54E98EB6A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CF0D38F-C737-E644-212B-3B9C6140233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Range of the quantitative data: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 minimum recorded age was 3, and the maximum recorded age was 85.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So, the data range from 3 to 85.</a:t>
                </a:r>
              </a:p>
              <a:p>
                <a:pPr lvl="4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Suppose we </a:t>
                </a:r>
                <a:r>
                  <a:rPr lang="en-US" altLang="zh-TW" sz="2400" i="1" dirty="0"/>
                  <a:t>tentatively</a:t>
                </a:r>
                <a:r>
                  <a:rPr lang="en-US" altLang="zh-TW" sz="2400" dirty="0"/>
                  <a:t> choose 9 classes. The approximate class width is:</a:t>
                </a: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00" dirty="0"/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altLang="zh-TW" sz="2400" b="0" i="0" dirty="0" smtClean="0"/>
                            <m:t>85</m:t>
                          </m:r>
                          <m:r>
                            <m:rPr>
                              <m:nor/>
                            </m:rPr>
                            <a:rPr lang="en-US" altLang="zh-TW" sz="2400" i="0" dirty="0"/>
                            <m:t> − </m:t>
                          </m:r>
                          <m:r>
                            <m:rPr>
                              <m:nor/>
                            </m:rPr>
                            <a:rPr lang="en-US" altLang="zh-TW" sz="2400" b="0" i="0" dirty="0" smtClean="0"/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altLang="zh-TW" sz="2400" b="0" i="0" dirty="0" smtClean="0"/>
                            <m:t>9</m:t>
                          </m:r>
                        </m:den>
                      </m:f>
                      <m:r>
                        <m:rPr>
                          <m:nor/>
                        </m:rPr>
                        <a:rPr lang="en-US" altLang="zh-TW" sz="2400" i="0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zh-TW" sz="2400" i="0" dirty="0"/>
                        <m:t>= </m:t>
                      </m:r>
                      <m:r>
                        <m:rPr>
                          <m:nor/>
                        </m:rPr>
                        <a:rPr lang="en-US" altLang="zh-TW" sz="2400" b="0" i="0" dirty="0" smtClean="0"/>
                        <m:t>9.11</m:t>
                      </m:r>
                    </m:oMath>
                  </m:oMathPara>
                </a14:m>
                <a:endParaRPr lang="en-US" altLang="zh-TW" sz="12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We would typically round this to a convenient width, such as 10.</a:t>
                </a:r>
              </a:p>
              <a:p>
                <a:pPr lvl="4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This would produce 9 classes, with intervals such as 0-9, 10-19, …, and 80-89.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CF0D38F-C737-E644-212B-3B9C6140233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5793BDDA-CE17-25EC-FAF8-BAE2C505F808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3CEAE2-B84D-9D53-553E-0EE0AE413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Example: Number of Classes &amp; Widths of Classes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461350E-977D-E143-FAE7-A723A21A7A70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391B01-2A1C-C207-A462-6785C39A2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8F8CF8-02F8-7B8C-A8F7-8D58BA07D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15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18121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4806E5-A484-DD7A-1601-0909B13BAD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325316-255A-C8E3-AA3B-CCCD524B72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18985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In the real-world, practitioners would rarely commit to a rigid number of classes first.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In practice, analysts typically use the following iterative approach:</a:t>
            </a:r>
          </a:p>
          <a:p>
            <a:pPr marL="857250" lvl="1" indent="-457200">
              <a:spcBef>
                <a:spcPts val="1000"/>
              </a:spcBef>
              <a:buFont typeface="+mj-lt"/>
              <a:buAutoNum type="arabicPeriod"/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Examine the data range.</a:t>
            </a:r>
          </a:p>
          <a:p>
            <a:pPr marL="857250" lvl="1" indent="-457200">
              <a:spcBef>
                <a:spcPts val="1000"/>
              </a:spcBef>
              <a:buFont typeface="+mj-lt"/>
              <a:buAutoNum type="arabicPeriod"/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Choose a tentative number of classes.</a:t>
            </a:r>
          </a:p>
          <a:p>
            <a:pPr marL="857250" lvl="1" indent="-457200">
              <a:spcBef>
                <a:spcPts val="1000"/>
              </a:spcBef>
              <a:buFont typeface="+mj-lt"/>
              <a:buAutoNum type="arabicPeriod"/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Compute the implied class width.</a:t>
            </a:r>
          </a:p>
          <a:p>
            <a:pPr marL="857250" lvl="1" indent="-457200">
              <a:spcBef>
                <a:spcPts val="1000"/>
              </a:spcBef>
              <a:buFont typeface="+mj-lt"/>
              <a:buAutoNum type="arabicPeriod"/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Round the width to a convenient value.</a:t>
            </a:r>
          </a:p>
          <a:p>
            <a:pPr marL="857250" lvl="1" indent="-457200">
              <a:spcBef>
                <a:spcPts val="1000"/>
              </a:spcBef>
              <a:buFont typeface="+mj-lt"/>
              <a:buAutoNum type="arabicPeriod"/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Check whether the resulting number of classes is reasonable.</a:t>
            </a:r>
          </a:p>
          <a:p>
            <a:pPr marL="857250" lvl="1" indent="-457200">
              <a:spcBef>
                <a:spcPts val="1000"/>
              </a:spcBef>
              <a:buFont typeface="+mj-lt"/>
              <a:buAutoNum type="arabicPeriod"/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Adjust as needed.</a:t>
            </a:r>
          </a:p>
          <a:p>
            <a:pPr marL="2171700" lvl="4" indent="-457200">
              <a:spcBef>
                <a:spcPts val="1000"/>
              </a:spcBef>
              <a:buFont typeface="+mj-lt"/>
              <a:buAutoNum type="arabicPeriod"/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There is no single </a:t>
            </a:r>
            <a:r>
              <a:rPr lang="en-US" altLang="zh-TW" sz="2400" i="1" dirty="0"/>
              <a:t>best</a:t>
            </a:r>
            <a:r>
              <a:rPr lang="en-US" altLang="zh-TW" sz="2400" dirty="0"/>
              <a:t> frequency distribution for a given data set.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A72D824-A9C5-89F2-5189-1D5CC9EA8C5A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732A06-4CF7-4B8B-7CEE-C55453454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Caveat: Number of Classes &amp; Widths of Classes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21433A-0771-F9CE-F91B-5717E8313B46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216B5A-30C1-D5B7-253D-496EEE844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2BE102-7D8B-CCA9-76AA-2BD633537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16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56256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A31938-A35B-BB5A-9255-A6392B5CD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37E3E2-06BE-8BD5-7315-229C3F9196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18985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b="1" dirty="0"/>
              <a:t>Class Limits</a:t>
            </a:r>
            <a:r>
              <a:rPr lang="en-US" altLang="zh-TW" sz="2400" dirty="0"/>
              <a:t>: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The </a:t>
            </a:r>
            <a:r>
              <a:rPr lang="en-US" altLang="zh-TW" sz="2000" i="1" dirty="0"/>
              <a:t>lower class limit</a:t>
            </a:r>
            <a:r>
              <a:rPr lang="en-US" altLang="zh-TW" sz="2000" dirty="0"/>
              <a:t> is the smallest value that can belong to a class.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The </a:t>
            </a:r>
            <a:r>
              <a:rPr lang="en-US" altLang="zh-TW" sz="2000" i="1" dirty="0"/>
              <a:t>upper class limit</a:t>
            </a:r>
            <a:r>
              <a:rPr lang="en-US" altLang="zh-TW" sz="2000" dirty="0"/>
              <a:t> identifies the largest possible data value assigned to the class.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Class limits are simply the starting and ending values of each class interval.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Example: Age of guests to Disneyland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We already determined that the range of data was 3 to 85.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We also determined we want class widths of 10, and a total of 9 classes.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In the class 0-9, the lower class limit is 0 and the upper class limit is 9.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In the class 10-19, the lower class limit is 10 and the upper class limit is 19.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Continuing this pattern gives the classes: 0-9, 10-19, …, and 80-89.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3F85DA-7079-2352-91D4-543F5A507BEF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E2A0BB-9740-F66A-5800-310847C91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Decisions: Class Limits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1928C5F-0185-3478-0A33-99F845035774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5664ED-1697-D058-57BF-9FEED54FA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64FD77-F62D-5171-2601-73EE2706E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17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91296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B2136A-A8DA-4609-4EA3-0BD12FCC66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857D045-861F-72F9-4661-C3DB3CE6BB6A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B5CCBB-BAF9-2DF6-8E9D-0C4C2D46C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Frequency Distribution: Tabular View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C830AB-A94D-64A0-DF31-2E4B2DEFE60F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618A78-7B76-047B-09A9-7C172C9B8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3259FBE-0706-6B7F-57F9-E0ABA1178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5735" y="1300900"/>
            <a:ext cx="6901317" cy="4971884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We have now determined the number of classes, class widths, and class limits.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The frequency distribution is obtained by counting how many observations fall within each class.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We can gather some insight: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The 50-59 age group has the highest frequency, with 791 guests, making it the most common age group in the sample.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Only 21 guests were between 80 and 89 years old, making this the least common age group.</a:t>
            </a:r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C74240A-80D6-E88F-B5F0-829B21F4A4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772" y="1300262"/>
            <a:ext cx="4124901" cy="457263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67444BB-5E56-65EA-29C3-D013B12A19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771" y="1300262"/>
            <a:ext cx="4124901" cy="4572638"/>
          </a:xfrm>
          <a:prstGeom prst="rect">
            <a:avLst/>
          </a:prstGeom>
        </p:spPr>
      </p:pic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74B0842D-D1F2-ED66-2F31-22198F27F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18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85124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53AA9E-ACB4-3600-D5DF-91278305C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DB0A88A-CCBA-E358-3962-1F6DC56311D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Relative frequencies and percent frequencies are defined the same way for quantitative data:</a:t>
                </a:r>
                <a:endParaRPr lang="en-US" altLang="zh-TW" sz="1200" dirty="0"/>
              </a:p>
              <a:p>
                <a:pPr marL="0" indent="0" algn="ctr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b="1" dirty="0"/>
                  <a:t>Relative Frequency </a:t>
                </a:r>
                <a:r>
                  <a:rPr lang="en-US" altLang="zh-TW" sz="24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zh-TW" sz="2400" b="0" i="0" dirty="0" smtClean="0"/>
                          <m:t>Frequency</m:t>
                        </m:r>
                        <m:r>
                          <m:rPr>
                            <m:nor/>
                          </m:rPr>
                          <a:rPr lang="en-US" altLang="zh-TW" sz="2400" b="0" i="0" dirty="0" smtClean="0"/>
                          <m:t> </m:t>
                        </m:r>
                        <m:r>
                          <m:rPr>
                            <m:nor/>
                          </m:rPr>
                          <a:rPr lang="en-US" altLang="zh-TW" sz="2400" b="0" i="0" dirty="0" smtClean="0"/>
                          <m:t>of</m:t>
                        </m:r>
                        <m:r>
                          <m:rPr>
                            <m:nor/>
                          </m:rPr>
                          <a:rPr lang="en-US" altLang="zh-TW" sz="2400" b="0" i="0" dirty="0" smtClean="0"/>
                          <m:t> </m:t>
                        </m:r>
                        <m:r>
                          <m:rPr>
                            <m:nor/>
                          </m:rPr>
                          <a:rPr lang="en-US" altLang="zh-TW" sz="2400" b="0" i="0" dirty="0" smtClean="0"/>
                          <m:t>the</m:t>
                        </m:r>
                        <m:r>
                          <m:rPr>
                            <m:nor/>
                          </m:rPr>
                          <a:rPr lang="en-US" altLang="zh-TW" sz="2400" b="0" i="0" dirty="0" smtClean="0"/>
                          <m:t> </m:t>
                        </m:r>
                        <m:r>
                          <m:rPr>
                            <m:nor/>
                          </m:rPr>
                          <a:rPr lang="en-US" altLang="zh-TW" sz="2400" b="0" i="0" dirty="0" smtClean="0"/>
                          <m:t>Class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altLang="zh-TW" sz="2400" b="0" i="0" dirty="0" smtClean="0"/>
                          <m:t>Total</m:t>
                        </m:r>
                        <m:r>
                          <m:rPr>
                            <m:nor/>
                          </m:rPr>
                          <a:rPr lang="en-US" altLang="zh-TW" sz="2400" b="0" i="0" dirty="0" smtClean="0"/>
                          <m:t> </m:t>
                        </m:r>
                        <m:r>
                          <m:rPr>
                            <m:nor/>
                          </m:rPr>
                          <a:rPr lang="en-US" altLang="zh-TW" sz="2400" b="0" i="0" dirty="0" smtClean="0"/>
                          <m:t>Number</m:t>
                        </m:r>
                        <m:r>
                          <m:rPr>
                            <m:nor/>
                          </m:rPr>
                          <a:rPr lang="en-US" altLang="zh-TW" sz="2400" b="0" i="0" dirty="0" smtClean="0"/>
                          <m:t> </m:t>
                        </m:r>
                        <m:r>
                          <m:rPr>
                            <m:nor/>
                          </m:rPr>
                          <a:rPr lang="en-US" altLang="zh-TW" sz="2400" b="0" i="0" dirty="0" smtClean="0"/>
                          <m:t>of</m:t>
                        </m:r>
                        <m:r>
                          <m:rPr>
                            <m:nor/>
                          </m:rPr>
                          <a:rPr lang="en-US" altLang="zh-TW" sz="2400" b="0" i="0" dirty="0" smtClean="0"/>
                          <m:t> </m:t>
                        </m:r>
                        <m:r>
                          <m:rPr>
                            <m:nor/>
                          </m:rPr>
                          <a:rPr lang="en-US" altLang="zh-TW" sz="2400" b="0" i="0" dirty="0" smtClean="0"/>
                          <m:t>Observations</m:t>
                        </m:r>
                      </m:den>
                    </m:f>
                  </m:oMath>
                </a14:m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In our example, we can calculate the relative frequencies as follows: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50-59 class: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791</m:t>
                        </m:r>
                      </m:num>
                      <m:den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5000</m:t>
                        </m:r>
                      </m:den>
                    </m:f>
                    <m:r>
                      <a:rPr lang="en-US" altLang="zh-TW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0.1582</m:t>
                    </m:r>
                  </m:oMath>
                </a14:m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80-89 class: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21</m:t>
                        </m:r>
                      </m:num>
                      <m:den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5000</m:t>
                        </m:r>
                      </m:den>
                    </m:f>
                    <m:r>
                      <a:rPr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0.0042</m:t>
                    </m:r>
                  </m:oMath>
                </a14:m>
                <a:endParaRPr lang="en-US" altLang="zh-TW" sz="2000" dirty="0"/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Recap: Percent frequencies are simply relative frequencies multiplied by 100.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DB0A88A-CCBA-E358-3962-1F6DC56311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A1006523-E7B7-D262-29B3-1B0888DDF8B7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4CF2FC-FC0F-4F46-BC2A-5B0B4C477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Frequency, Relative Frequency, &amp; Percent Frequency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9A32D37-6DA3-E9B8-0A5A-43EC08EBE5FF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ED2E77-876E-0ECE-EBD2-F7735C391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262B3CA-7718-BE5D-5D2B-3EC7AB49D573}"/>
              </a:ext>
            </a:extLst>
          </p:cNvPr>
          <p:cNvSpPr txBox="1">
            <a:spLocks/>
          </p:cNvSpPr>
          <p:nvPr/>
        </p:nvSpPr>
        <p:spPr>
          <a:xfrm>
            <a:off x="3822191" y="3794760"/>
            <a:ext cx="6199633" cy="13807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ts val="3400"/>
              </a:lnSpc>
              <a:spcBef>
                <a:spcPts val="1000"/>
              </a:spcBef>
              <a:buFont typeface="Wingdings" panose="05000000000000000000" pitchFamily="2" charset="2"/>
              <a:buChar char="Ø"/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i="1" dirty="0">
                <a:solidFill>
                  <a:srgbClr val="000000"/>
                </a:solidFill>
                <a:latin typeface="Garamond"/>
              </a:rPr>
              <a:t>Approximately 15.8% of guests were in their 50s.</a:t>
            </a:r>
          </a:p>
          <a:p>
            <a:pPr lvl="1">
              <a:lnSpc>
                <a:spcPts val="3400"/>
              </a:lnSpc>
              <a:spcBef>
                <a:spcPts val="1000"/>
              </a:spcBef>
              <a:buFont typeface="Wingdings" panose="05000000000000000000" pitchFamily="2" charset="2"/>
              <a:buChar char="Ø"/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i="1" dirty="0">
                <a:solidFill>
                  <a:srgbClr val="000000"/>
                </a:solidFill>
                <a:latin typeface="Garamond"/>
              </a:rPr>
              <a:t>Approximately 0.4% of guests were in their 80s.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8C9292B-31AA-39E1-1428-2AB89EE2BCC6}"/>
              </a:ext>
            </a:extLst>
          </p:cNvPr>
          <p:cNvSpPr/>
          <p:nvPr/>
        </p:nvSpPr>
        <p:spPr>
          <a:xfrm>
            <a:off x="2628835" y="2103120"/>
            <a:ext cx="6931152" cy="905256"/>
          </a:xfrm>
          <a:prstGeom prst="roundRect">
            <a:avLst/>
          </a:prstGeom>
          <a:noFill/>
          <a:ln w="38100">
            <a:solidFill>
              <a:srgbClr val="7712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C6C79A-7F9D-0E3F-A1F1-6C0BDDA34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19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0409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22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0DDB4B-70EB-D813-2CBD-F9DCC9FAC2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C96D899-59D5-9E41-D3B6-CE5808862787}"/>
              </a:ext>
            </a:extLst>
          </p:cNvPr>
          <p:cNvSpPr txBox="1"/>
          <p:nvPr/>
        </p:nvSpPr>
        <p:spPr>
          <a:xfrm>
            <a:off x="0" y="2705725"/>
            <a:ext cx="1218882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400" dirty="0">
                <a:solidFill>
                  <a:schemeClr val="bg1"/>
                </a:solidFill>
              </a:rPr>
              <a:t>Summarizing</a:t>
            </a:r>
          </a:p>
          <a:p>
            <a:pPr algn="ctr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400" dirty="0">
                <a:solidFill>
                  <a:schemeClr val="bg1"/>
                </a:solidFill>
              </a:rPr>
              <a:t>Categorical Variables</a:t>
            </a:r>
            <a:endParaRPr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0260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9CD72-FD56-3EAB-F4D0-1D174F382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F7B5FA0-F51E-BF14-76C6-952C0E56BB40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EC33F5-A644-D28D-DC74-A8A5D009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Frequency Distribution: Dot Plot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ED39E2F-35F4-F507-8403-0E18AFB5967C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59741A-8C52-9521-83DD-B279B03B9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DD15F586-B7B3-A509-A47E-E306FA75FA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189854" cy="486215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A </a:t>
            </a:r>
            <a:r>
              <a:rPr lang="en-US" altLang="zh-TW" sz="2400" b="1" dirty="0"/>
              <a:t>dot plot</a:t>
            </a:r>
            <a:r>
              <a:rPr lang="en-US" altLang="zh-TW" sz="2400" dirty="0"/>
              <a:t> is one of the simplest (but not widely used) graphical summaries of data: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Conventionally, we place the range of the data along the horizontal axis.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Each data value is represented by a dot placed above the axis.</a:t>
            </a:r>
          </a:p>
          <a:p>
            <a:pPr lvl="4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Example: Suppose that the data is given as 1, 2, 2, 2, 3, 4, 4, 6, 6, 6, 6, 6.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First, we mark the possible values along the horizontal axis.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Then, we place one dot for each observation.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C81C79D-916E-AB13-1E84-0202D1775F58}"/>
              </a:ext>
            </a:extLst>
          </p:cNvPr>
          <p:cNvGrpSpPr/>
          <p:nvPr/>
        </p:nvGrpSpPr>
        <p:grpSpPr>
          <a:xfrm>
            <a:off x="3014345" y="5710635"/>
            <a:ext cx="6300216" cy="528276"/>
            <a:chOff x="3755009" y="5630894"/>
            <a:chExt cx="6300216" cy="528276"/>
          </a:xfrm>
        </p:grpSpPr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CC4DDBC5-7207-F851-4938-2ED7D09CF6BF}"/>
                </a:ext>
              </a:extLst>
            </p:cNvPr>
            <p:cNvCxnSpPr>
              <a:cxnSpLocks/>
            </p:cNvCxnSpPr>
            <p:nvPr/>
          </p:nvCxnSpPr>
          <p:spPr>
            <a:xfrm>
              <a:off x="3755009" y="5710635"/>
              <a:ext cx="6300216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C6753EA-A83E-646A-A553-C757B1018B09}"/>
                </a:ext>
              </a:extLst>
            </p:cNvPr>
            <p:cNvCxnSpPr/>
            <p:nvPr/>
          </p:nvCxnSpPr>
          <p:spPr>
            <a:xfrm>
              <a:off x="4029329" y="5630894"/>
              <a:ext cx="0" cy="16357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E0182BD-DFDB-399D-4B8A-465B3EB54CF2}"/>
                </a:ext>
              </a:extLst>
            </p:cNvPr>
            <p:cNvCxnSpPr/>
            <p:nvPr/>
          </p:nvCxnSpPr>
          <p:spPr>
            <a:xfrm>
              <a:off x="4821809" y="5640038"/>
              <a:ext cx="0" cy="16357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4023A8D-80C3-617E-F989-73217E94A480}"/>
                </a:ext>
              </a:extLst>
            </p:cNvPr>
            <p:cNvCxnSpPr/>
            <p:nvPr/>
          </p:nvCxnSpPr>
          <p:spPr>
            <a:xfrm>
              <a:off x="5660009" y="5640038"/>
              <a:ext cx="0" cy="16357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69852B5A-B1C7-471C-C320-3A82CFCE5060}"/>
                </a:ext>
              </a:extLst>
            </p:cNvPr>
            <p:cNvCxnSpPr/>
            <p:nvPr/>
          </p:nvCxnSpPr>
          <p:spPr>
            <a:xfrm>
              <a:off x="6470777" y="5639034"/>
              <a:ext cx="0" cy="16357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6C05333-2B2C-2EEF-9290-2E9B777D0381}"/>
                </a:ext>
              </a:extLst>
            </p:cNvPr>
            <p:cNvCxnSpPr/>
            <p:nvPr/>
          </p:nvCxnSpPr>
          <p:spPr>
            <a:xfrm>
              <a:off x="7281545" y="5637008"/>
              <a:ext cx="0" cy="16357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0D46C5FA-0C6E-542A-E058-BE7251289FCD}"/>
                </a:ext>
              </a:extLst>
            </p:cNvPr>
            <p:cNvCxnSpPr/>
            <p:nvPr/>
          </p:nvCxnSpPr>
          <p:spPr>
            <a:xfrm>
              <a:off x="8083169" y="5639034"/>
              <a:ext cx="0" cy="16357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2E447BCC-0016-20CF-3A0C-2252466092C1}"/>
                </a:ext>
              </a:extLst>
            </p:cNvPr>
            <p:cNvCxnSpPr/>
            <p:nvPr/>
          </p:nvCxnSpPr>
          <p:spPr>
            <a:xfrm>
              <a:off x="8903081" y="5637026"/>
              <a:ext cx="0" cy="16357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6ABD7F19-F0CD-B80C-8434-633E9872B64A}"/>
                </a:ext>
              </a:extLst>
            </p:cNvPr>
            <p:cNvCxnSpPr/>
            <p:nvPr/>
          </p:nvCxnSpPr>
          <p:spPr>
            <a:xfrm>
              <a:off x="9726041" y="5632992"/>
              <a:ext cx="0" cy="16357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BE62E3E-3C31-6C02-03F4-90718B5ED466}"/>
                </a:ext>
              </a:extLst>
            </p:cNvPr>
            <p:cNvSpPr txBox="1"/>
            <p:nvPr/>
          </p:nvSpPr>
          <p:spPr>
            <a:xfrm>
              <a:off x="3869311" y="5817243"/>
              <a:ext cx="3200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latin typeface="Garamond" panose="02020404030301010803" pitchFamily="18" charset="0"/>
                </a:rPr>
                <a:t>0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8D9EAEE-A4DE-480A-5D49-2ADA437F6CAB}"/>
                </a:ext>
              </a:extLst>
            </p:cNvPr>
            <p:cNvSpPr txBox="1"/>
            <p:nvPr/>
          </p:nvSpPr>
          <p:spPr>
            <a:xfrm>
              <a:off x="4661791" y="5817243"/>
              <a:ext cx="3200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latin typeface="Garamond" panose="02020404030301010803" pitchFamily="18" charset="0"/>
                </a:rPr>
                <a:t>1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262E8F1-42D0-A898-3173-E2CE2F9FA0F6}"/>
                </a:ext>
              </a:extLst>
            </p:cNvPr>
            <p:cNvSpPr txBox="1"/>
            <p:nvPr/>
          </p:nvSpPr>
          <p:spPr>
            <a:xfrm>
              <a:off x="5511535" y="5817243"/>
              <a:ext cx="3200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latin typeface="Garamond" panose="02020404030301010803" pitchFamily="18" charset="0"/>
                </a:rPr>
                <a:t>2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B1E7723-0818-4C93-8A0E-DAB2E4A40983}"/>
                </a:ext>
              </a:extLst>
            </p:cNvPr>
            <p:cNvSpPr txBox="1"/>
            <p:nvPr/>
          </p:nvSpPr>
          <p:spPr>
            <a:xfrm>
              <a:off x="6310759" y="5817243"/>
              <a:ext cx="3200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latin typeface="Garamond" panose="02020404030301010803" pitchFamily="18" charset="0"/>
                </a:rPr>
                <a:t>3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81B1B75-0F7C-3FE8-252D-E612F0D8318B}"/>
                </a:ext>
              </a:extLst>
            </p:cNvPr>
            <p:cNvSpPr txBox="1"/>
            <p:nvPr/>
          </p:nvSpPr>
          <p:spPr>
            <a:xfrm>
              <a:off x="7132841" y="5820616"/>
              <a:ext cx="3200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latin typeface="Garamond" panose="02020404030301010803" pitchFamily="18" charset="0"/>
                </a:rPr>
                <a:t>4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3438B4D-52B8-22AA-D3B8-C8F8C8CD88F1}"/>
                </a:ext>
              </a:extLst>
            </p:cNvPr>
            <p:cNvSpPr txBox="1"/>
            <p:nvPr/>
          </p:nvSpPr>
          <p:spPr>
            <a:xfrm>
              <a:off x="7925321" y="5811025"/>
              <a:ext cx="3200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latin typeface="Garamond" panose="02020404030301010803" pitchFamily="18" charset="0"/>
                </a:rPr>
                <a:t>5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A1F0837-53E3-9563-D17B-D40203FFEE96}"/>
                </a:ext>
              </a:extLst>
            </p:cNvPr>
            <p:cNvSpPr txBox="1"/>
            <p:nvPr/>
          </p:nvSpPr>
          <p:spPr>
            <a:xfrm>
              <a:off x="8747403" y="5811025"/>
              <a:ext cx="3200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latin typeface="Garamond" panose="02020404030301010803" pitchFamily="18" charset="0"/>
                </a:rPr>
                <a:t>6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1E6F2A9-5938-941F-595B-DEC1113E38AF}"/>
                </a:ext>
              </a:extLst>
            </p:cNvPr>
            <p:cNvSpPr txBox="1"/>
            <p:nvPr/>
          </p:nvSpPr>
          <p:spPr>
            <a:xfrm>
              <a:off x="9574289" y="5811025"/>
              <a:ext cx="3200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latin typeface="Garamond" panose="02020404030301010803" pitchFamily="18" charset="0"/>
                </a:rPr>
                <a:t>7</a:t>
              </a:r>
            </a:p>
          </p:txBody>
        </p:sp>
      </p:grpSp>
      <p:sp>
        <p:nvSpPr>
          <p:cNvPr id="53" name="Oval 52">
            <a:extLst>
              <a:ext uri="{FF2B5EF4-FFF2-40B4-BE49-F238E27FC236}">
                <a16:creationId xmlns:a16="http://schemas.microsoft.com/office/drawing/2014/main" id="{8234C704-FFE7-4778-D15A-7EDF88A91EE8}"/>
              </a:ext>
            </a:extLst>
          </p:cNvPr>
          <p:cNvSpPr/>
          <p:nvPr/>
        </p:nvSpPr>
        <p:spPr>
          <a:xfrm>
            <a:off x="4012565" y="5450004"/>
            <a:ext cx="137160" cy="13716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4825A077-9A95-8DDD-2DC6-BD74316D9CD4}"/>
              </a:ext>
            </a:extLst>
          </p:cNvPr>
          <p:cNvSpPr/>
          <p:nvPr/>
        </p:nvSpPr>
        <p:spPr>
          <a:xfrm>
            <a:off x="4862309" y="5455371"/>
            <a:ext cx="137160" cy="13716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72B6D120-F3D0-4FE0-9AE7-E8E6838A2C34}"/>
              </a:ext>
            </a:extLst>
          </p:cNvPr>
          <p:cNvSpPr/>
          <p:nvPr/>
        </p:nvSpPr>
        <p:spPr>
          <a:xfrm>
            <a:off x="4862309" y="5120366"/>
            <a:ext cx="137160" cy="13716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D4B13BF7-BD2C-1A0B-CB22-88A69303A563}"/>
              </a:ext>
            </a:extLst>
          </p:cNvPr>
          <p:cNvSpPr/>
          <p:nvPr/>
        </p:nvSpPr>
        <p:spPr>
          <a:xfrm>
            <a:off x="4862309" y="4779994"/>
            <a:ext cx="137160" cy="13716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7987CDC8-B949-F2EB-DBEA-A561A978636A}"/>
              </a:ext>
            </a:extLst>
          </p:cNvPr>
          <p:cNvSpPr/>
          <p:nvPr/>
        </p:nvSpPr>
        <p:spPr>
          <a:xfrm>
            <a:off x="5661533" y="5452305"/>
            <a:ext cx="137160" cy="13716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0F6F1BAD-6536-E9E2-97BF-F759B952EFEA}"/>
              </a:ext>
            </a:extLst>
          </p:cNvPr>
          <p:cNvSpPr/>
          <p:nvPr/>
        </p:nvSpPr>
        <p:spPr>
          <a:xfrm>
            <a:off x="8093837" y="5449711"/>
            <a:ext cx="137160" cy="13716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52ED7204-03DA-B309-3FCD-16630C86F28A}"/>
              </a:ext>
            </a:extLst>
          </p:cNvPr>
          <p:cNvSpPr/>
          <p:nvPr/>
        </p:nvSpPr>
        <p:spPr>
          <a:xfrm>
            <a:off x="6478073" y="5449711"/>
            <a:ext cx="137160" cy="13716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DFB15E5C-FBE9-1B76-B1BD-9C7DFDD047C7}"/>
              </a:ext>
            </a:extLst>
          </p:cNvPr>
          <p:cNvSpPr/>
          <p:nvPr/>
        </p:nvSpPr>
        <p:spPr>
          <a:xfrm>
            <a:off x="6483615" y="5123919"/>
            <a:ext cx="137160" cy="13716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643C2657-094B-C8AA-15E5-448FC1FF62CE}"/>
              </a:ext>
            </a:extLst>
          </p:cNvPr>
          <p:cNvSpPr/>
          <p:nvPr/>
        </p:nvSpPr>
        <p:spPr>
          <a:xfrm>
            <a:off x="8093837" y="5116260"/>
            <a:ext cx="137160" cy="13716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725D5962-268A-4A5C-E44E-20EFFE153DDA}"/>
              </a:ext>
            </a:extLst>
          </p:cNvPr>
          <p:cNvSpPr/>
          <p:nvPr/>
        </p:nvSpPr>
        <p:spPr>
          <a:xfrm>
            <a:off x="8093837" y="4781255"/>
            <a:ext cx="137160" cy="13716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F3C60168-C2EB-74EF-25BF-9E01B1970D2B}"/>
              </a:ext>
            </a:extLst>
          </p:cNvPr>
          <p:cNvSpPr/>
          <p:nvPr/>
        </p:nvSpPr>
        <p:spPr>
          <a:xfrm>
            <a:off x="8093837" y="4440883"/>
            <a:ext cx="137160" cy="13716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1805374E-46C2-6BAF-7242-70E54A5F0EB6}"/>
              </a:ext>
            </a:extLst>
          </p:cNvPr>
          <p:cNvSpPr/>
          <p:nvPr/>
        </p:nvSpPr>
        <p:spPr>
          <a:xfrm>
            <a:off x="8093837" y="4100511"/>
            <a:ext cx="137160" cy="13716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095CD286-1DC9-4D81-BF86-519AAA598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20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23013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E65EF8-37AF-5D1F-9902-CF18600D67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FA73629-B536-5A43-A065-BCFC87415F0A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27EC5A-383D-5BCB-9CA3-C0696CDE8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Frequency Distribution: Histogram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3D5BE8-E291-8094-05E6-F23153AD87BB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94AEAF-E16E-13C8-829D-C8187CBB48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5A99CA8-AD59-C21B-11C3-9F6446D54F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189854" cy="4971884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A </a:t>
            </a:r>
            <a:r>
              <a:rPr lang="en-US" altLang="zh-TW" sz="2400" b="1" dirty="0"/>
              <a:t>histogram</a:t>
            </a:r>
            <a:r>
              <a:rPr lang="en-US" altLang="zh-TW" sz="2400" dirty="0"/>
              <a:t> is one of the most common graphical summaries of data: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Conventionally, we place the range of the data along the horizontal axis.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The vertical axis shows the frequency, relative frequency, or percent frequency.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Each rectangle spans the class limits on the horizontal axis, and its height represents the corresponding frequency, relative frequency, or percent frequency.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8" name="Chart 7">
                <a:extLst>
                  <a:ext uri="{FF2B5EF4-FFF2-40B4-BE49-F238E27FC236}">
                    <a16:creationId xmlns:a16="http://schemas.microsoft.com/office/drawing/2014/main" id="{4BDE9C1E-2163-71E3-B607-1D510EB35439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249268760"/>
                  </p:ext>
                </p:extLst>
              </p:nvPr>
            </p:nvGraphicFramePr>
            <p:xfrm>
              <a:off x="3766126" y="3644906"/>
              <a:ext cx="4572000" cy="274320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8" name="Chart 7">
                <a:extLst>
                  <a:ext uri="{FF2B5EF4-FFF2-40B4-BE49-F238E27FC236}">
                    <a16:creationId xmlns:a16="http://schemas.microsoft.com/office/drawing/2014/main" id="{4BDE9C1E-2163-71E3-B607-1D510EB3543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766126" y="3644906"/>
                <a:ext cx="4572000" cy="2743200"/>
              </a:xfrm>
              <a:prstGeom prst="rect">
                <a:avLst/>
              </a:prstGeom>
            </p:spPr>
          </p:pic>
        </mc:Fallback>
      </mc:AlternateContent>
      <p:grpSp>
        <p:nvGrpSpPr>
          <p:cNvPr id="31" name="Group 30">
            <a:extLst>
              <a:ext uri="{FF2B5EF4-FFF2-40B4-BE49-F238E27FC236}">
                <a16:creationId xmlns:a16="http://schemas.microsoft.com/office/drawing/2014/main" id="{70EB0941-D61B-4F68-D7D7-1AB38E53A562}"/>
              </a:ext>
            </a:extLst>
          </p:cNvPr>
          <p:cNvGrpSpPr/>
          <p:nvPr/>
        </p:nvGrpSpPr>
        <p:grpSpPr>
          <a:xfrm>
            <a:off x="457199" y="5793234"/>
            <a:ext cx="7799833" cy="594872"/>
            <a:chOff x="457199" y="5793234"/>
            <a:chExt cx="7799833" cy="594872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283FEA5-0293-63A4-9FC6-D2E0665856A8}"/>
                </a:ext>
              </a:extLst>
            </p:cNvPr>
            <p:cNvSpPr/>
            <p:nvPr/>
          </p:nvSpPr>
          <p:spPr>
            <a:xfrm>
              <a:off x="4067234" y="6144768"/>
              <a:ext cx="4189798" cy="243338"/>
            </a:xfrm>
            <a:prstGeom prst="rect">
              <a:avLst/>
            </a:prstGeom>
            <a:noFill/>
            <a:ln w="12700">
              <a:solidFill>
                <a:srgbClr val="77122C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7B600A2-CEF2-77CF-A6A2-1C8B3F1C961E}"/>
                </a:ext>
              </a:extLst>
            </p:cNvPr>
            <p:cNvCxnSpPr>
              <a:cxnSpLocks/>
              <a:stCxn id="9" idx="1"/>
              <a:endCxn id="12" idx="1"/>
            </p:cNvCxnSpPr>
            <p:nvPr/>
          </p:nvCxnSpPr>
          <p:spPr>
            <a:xfrm flipH="1" flipV="1">
              <a:off x="457199" y="6090670"/>
              <a:ext cx="3610035" cy="175767"/>
            </a:xfrm>
            <a:prstGeom prst="line">
              <a:avLst/>
            </a:prstGeom>
            <a:ln w="12700">
              <a:solidFill>
                <a:srgbClr val="77122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8D9317F-C9D8-1915-7674-02C5CCC42417}"/>
                </a:ext>
              </a:extLst>
            </p:cNvPr>
            <p:cNvSpPr/>
            <p:nvPr/>
          </p:nvSpPr>
          <p:spPr>
            <a:xfrm>
              <a:off x="457199" y="5793234"/>
              <a:ext cx="2748373" cy="594872"/>
            </a:xfrm>
            <a:prstGeom prst="rect">
              <a:avLst/>
            </a:prstGeom>
            <a:solidFill>
              <a:srgbClr val="77122C"/>
            </a:solidFill>
            <a:ln>
              <a:solidFill>
                <a:srgbClr val="FDB91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dirty="0">
                  <a:solidFill>
                    <a:schemeClr val="bg1"/>
                  </a:solidFill>
                  <a:latin typeface="Garamond" panose="02020404030301010803" pitchFamily="18" charset="0"/>
                </a:rPr>
                <a:t>The horizontal axis shows the class intervals.</a:t>
              </a:r>
              <a:endParaRPr lang="en-US" dirty="0">
                <a:solidFill>
                  <a:schemeClr val="bg1"/>
                </a:solidFill>
                <a:latin typeface="Garamond" panose="02020404030301010803" pitchFamily="18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66C55BB-B343-E518-6D82-6847B9DE734B}"/>
              </a:ext>
            </a:extLst>
          </p:cNvPr>
          <p:cNvGrpSpPr/>
          <p:nvPr/>
        </p:nvGrpSpPr>
        <p:grpSpPr>
          <a:xfrm>
            <a:off x="457199" y="3950208"/>
            <a:ext cx="3575305" cy="2231137"/>
            <a:chOff x="457199" y="3950208"/>
            <a:chExt cx="3575305" cy="2231137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73D497C-8343-1F94-3D98-0520AE361A54}"/>
                </a:ext>
              </a:extLst>
            </p:cNvPr>
            <p:cNvSpPr/>
            <p:nvPr/>
          </p:nvSpPr>
          <p:spPr>
            <a:xfrm>
              <a:off x="457199" y="3975596"/>
              <a:ext cx="2748373" cy="594871"/>
            </a:xfrm>
            <a:prstGeom prst="rect">
              <a:avLst/>
            </a:prstGeom>
            <a:solidFill>
              <a:srgbClr val="77122C"/>
            </a:solidFill>
            <a:ln>
              <a:solidFill>
                <a:srgbClr val="FDB91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Garamond" panose="02020404030301010803" pitchFamily="18" charset="0"/>
                </a:rPr>
                <a:t>The vertical axis shows the frequency.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725436D-F801-8427-7D1E-B2AC3A8E94B6}"/>
                </a:ext>
              </a:extLst>
            </p:cNvPr>
            <p:cNvSpPr/>
            <p:nvPr/>
          </p:nvSpPr>
          <p:spPr>
            <a:xfrm>
              <a:off x="3803904" y="3950208"/>
              <a:ext cx="228600" cy="2231137"/>
            </a:xfrm>
            <a:prstGeom prst="rect">
              <a:avLst/>
            </a:prstGeom>
            <a:noFill/>
            <a:ln w="12700">
              <a:solidFill>
                <a:srgbClr val="77122C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D4B35AD0-49F6-45D4-B5D9-07ECBCAE6282}"/>
                </a:ext>
              </a:extLst>
            </p:cNvPr>
            <p:cNvCxnSpPr>
              <a:cxnSpLocks/>
              <a:stCxn id="16" idx="3"/>
              <a:endCxn id="20" idx="1"/>
            </p:cNvCxnSpPr>
            <p:nvPr/>
          </p:nvCxnSpPr>
          <p:spPr>
            <a:xfrm>
              <a:off x="3205572" y="4273032"/>
              <a:ext cx="598332" cy="792745"/>
            </a:xfrm>
            <a:prstGeom prst="line">
              <a:avLst/>
            </a:prstGeom>
            <a:ln w="12700">
              <a:solidFill>
                <a:srgbClr val="77122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1EE7824-BD86-7437-8EA7-16E4567C8A83}"/>
              </a:ext>
            </a:extLst>
          </p:cNvPr>
          <p:cNvGrpSpPr/>
          <p:nvPr/>
        </p:nvGrpSpPr>
        <p:grpSpPr>
          <a:xfrm>
            <a:off x="4067234" y="3973705"/>
            <a:ext cx="7664392" cy="2138037"/>
            <a:chOff x="4067234" y="3973705"/>
            <a:chExt cx="7664392" cy="2138037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EF010721-233F-131B-B8CD-A1F37D9ABF9E}"/>
                </a:ext>
              </a:extLst>
            </p:cNvPr>
            <p:cNvSpPr/>
            <p:nvPr/>
          </p:nvSpPr>
          <p:spPr>
            <a:xfrm>
              <a:off x="4067234" y="4187952"/>
              <a:ext cx="4189798" cy="1923790"/>
            </a:xfrm>
            <a:prstGeom prst="rect">
              <a:avLst/>
            </a:prstGeom>
            <a:noFill/>
            <a:ln w="12700">
              <a:solidFill>
                <a:srgbClr val="77122C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3E42682B-1C5A-89A4-8942-AE8BFA850A3E}"/>
                </a:ext>
              </a:extLst>
            </p:cNvPr>
            <p:cNvCxnSpPr>
              <a:cxnSpLocks/>
              <a:stCxn id="29" idx="3"/>
              <a:endCxn id="33" idx="1"/>
            </p:cNvCxnSpPr>
            <p:nvPr/>
          </p:nvCxnSpPr>
          <p:spPr>
            <a:xfrm flipV="1">
              <a:off x="8257032" y="4519741"/>
              <a:ext cx="594600" cy="630106"/>
            </a:xfrm>
            <a:prstGeom prst="line">
              <a:avLst/>
            </a:prstGeom>
            <a:ln w="12700">
              <a:solidFill>
                <a:srgbClr val="77122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1C7B16C-6E1E-9FF0-FF7F-12ADDF7FD243}"/>
                </a:ext>
              </a:extLst>
            </p:cNvPr>
            <p:cNvSpPr/>
            <p:nvPr/>
          </p:nvSpPr>
          <p:spPr>
            <a:xfrm>
              <a:off x="8851632" y="3973705"/>
              <a:ext cx="2879994" cy="1092071"/>
            </a:xfrm>
            <a:prstGeom prst="rect">
              <a:avLst/>
            </a:prstGeom>
            <a:solidFill>
              <a:srgbClr val="77122C"/>
            </a:solidFill>
            <a:ln>
              <a:solidFill>
                <a:srgbClr val="FDB91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Garamond" panose="02020404030301010803" pitchFamily="18" charset="0"/>
                </a:rPr>
                <a:t>The height of each rectangle represents the number of observations in that class.</a:t>
              </a:r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B83B8AC9-80E0-EDEE-CA6C-B7EB29180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21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18340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7CDFE6-E48B-EA1C-605C-32CEBF73A9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672749-5E0F-F881-7029-47073FE772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8968" y="1300900"/>
            <a:ext cx="6188086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The </a:t>
            </a:r>
            <a:r>
              <a:rPr lang="en-US" altLang="zh-TW" sz="2400" b="1" dirty="0"/>
              <a:t>cumulative frequency distribution</a:t>
            </a:r>
            <a:r>
              <a:rPr lang="en-US" altLang="zh-TW" sz="2400" dirty="0"/>
              <a:t> is a variation of the frequency distribution that shows the number of observations with values less than or equal to the upper class limit of each class.</a:t>
            </a:r>
          </a:p>
          <a:p>
            <a:pPr lvl="4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Example: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The first entry answers the question, “How many visitors were age 9 or younger?”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The second entry answers the question, “How many visitors were age 19 or younger?”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This process continues until the final cumulative frequency equals the total number of observations.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92643CD-1F9B-9A27-5BB7-6A0345AB1300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91F048-9225-AC33-E8E0-A89393FDF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Cumulative Distributions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824CEC-D135-FF21-A3E9-F56A231BB3D7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0BB1B7-9BA2-BEB3-A30F-ED965A787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276EF4B-0682-A62F-FD4C-813E5E3F77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1427532"/>
            <a:ext cx="4937176" cy="4572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D4FCEF-4EDE-A7A8-AFE6-E90DCBDB68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99" y="1427532"/>
            <a:ext cx="4937176" cy="4572000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2A9F81-5E07-B60B-C5A0-2857362F9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22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02735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244267-EC4A-CCF3-1898-8C6F96F252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40B4735-CFD5-6C0C-0AFD-EA0B96109B1E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959549-DA41-FDDF-E597-C728F45D5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In-class Exercise: Cumulative Percent Frequency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05E9BAE-7367-7D08-9B02-EF69262C2B7C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91DBE1-6BF2-3631-B9CD-0A7D1E77E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19E4BAF-1AAB-95F9-C2ED-06DFA2D304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011" y="1075557"/>
            <a:ext cx="10972800" cy="536713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519A129-1D1C-8110-E267-70B4A679303F}"/>
              </a:ext>
            </a:extLst>
          </p:cNvPr>
          <p:cNvSpPr/>
          <p:nvPr/>
        </p:nvSpPr>
        <p:spPr>
          <a:xfrm>
            <a:off x="5943600" y="3557016"/>
            <a:ext cx="1152144" cy="457200"/>
          </a:xfrm>
          <a:prstGeom prst="rect">
            <a:avLst/>
          </a:prstGeom>
          <a:noFill/>
          <a:ln w="28575">
            <a:solidFill>
              <a:srgbClr val="7712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77122C"/>
                </a:solidFill>
                <a:latin typeface="Garamond" panose="02020404030301010803" pitchFamily="18" charset="0"/>
              </a:rPr>
              <a:t>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46EE8FF-A512-42A1-56D4-FA8EA5A8AA75}"/>
              </a:ext>
            </a:extLst>
          </p:cNvPr>
          <p:cNvSpPr/>
          <p:nvPr/>
        </p:nvSpPr>
        <p:spPr>
          <a:xfrm>
            <a:off x="9040368" y="3557016"/>
            <a:ext cx="1152144" cy="457200"/>
          </a:xfrm>
          <a:prstGeom prst="rect">
            <a:avLst/>
          </a:prstGeom>
          <a:noFill/>
          <a:ln w="28575">
            <a:solidFill>
              <a:srgbClr val="7712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77122C"/>
                </a:solidFill>
                <a:latin typeface="Garamond" panose="02020404030301010803" pitchFamily="18" charset="0"/>
              </a:rPr>
              <a:t>?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E6D54826-38EF-2F7F-D269-3A368997A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23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41035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D01F82-F92B-1018-56A0-36E905B57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E20FCBB-1258-0B36-3C08-18321335E5E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The percent frequency for the 30-39 age class can be calculated as follows:</a:t>
                </a: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500" dirty="0"/>
              </a:p>
              <a:p>
                <a:pPr marL="0" indent="0" algn="ctr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altLang="zh-TW" sz="2400" b="0" i="0" dirty="0" smtClean="0"/>
                        <m:t>Percent</m:t>
                      </m:r>
                      <m:r>
                        <m:rPr>
                          <m:nor/>
                        </m:rPr>
                        <a:rPr lang="en-US" altLang="zh-TW" sz="2400" b="0" i="0" dirty="0" smtClean="0"/>
                        <m:t> </m:t>
                      </m:r>
                      <m:r>
                        <m:rPr>
                          <m:nor/>
                        </m:rPr>
                        <a:rPr lang="en-US" altLang="zh-TW" sz="2400" b="0" i="0" dirty="0" smtClean="0"/>
                        <m:t>Frequency</m:t>
                      </m:r>
                      <m:r>
                        <m:rPr>
                          <m:nor/>
                        </m:rPr>
                        <a:rPr lang="en-US" altLang="zh-TW" sz="2400" i="0" dirty="0"/>
                        <m:t> </m:t>
                      </m:r>
                      <m:r>
                        <m:rPr>
                          <m:nor/>
                        </m:rPr>
                        <a:rPr lang="en-US" altLang="zh-TW" sz="2400" b="0" i="0" dirty="0" smtClean="0"/>
                        <m:t>= </m:t>
                      </m:r>
                      <m:f>
                        <m:f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altLang="zh-TW" sz="2400" b="0" i="0" dirty="0" smtClean="0"/>
                            <m:t>776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altLang="zh-TW" sz="2400" b="0" i="0" dirty="0" smtClean="0"/>
                            <m:t>5000</m:t>
                          </m:r>
                        </m:den>
                      </m:f>
                      <m:r>
                        <a:rPr lang="en-US" altLang="zh-TW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m:rPr>
                          <m:nor/>
                        </m:rPr>
                        <a:rPr lang="en-US" altLang="zh-TW" sz="2400" i="0" dirty="0"/>
                        <m:t>100 </m:t>
                      </m:r>
                      <m:r>
                        <m:rPr>
                          <m:nor/>
                        </m:rPr>
                        <a:rPr lang="en-US" altLang="zh-TW" sz="2400" b="0" i="0" dirty="0" smtClean="0"/>
                        <m:t>= 15.52%</m:t>
                      </m:r>
                    </m:oMath>
                  </m:oMathPara>
                </a14:m>
                <a:endParaRPr lang="en-US" altLang="zh-TW" sz="2400" b="1" dirty="0"/>
              </a:p>
              <a:p>
                <a:pPr lvl="2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6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The cumulative percent frequency for the 30-39 age class can be derived by adding the current class percent frequency to all previous percent frequencies.</a:t>
                </a: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500" dirty="0"/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altLang="zh-TW" sz="2400" b="0" i="0" dirty="0" smtClean="0"/>
                        <m:t>Cumulative</m:t>
                      </m:r>
                      <m:r>
                        <m:rPr>
                          <m:nor/>
                        </m:rPr>
                        <a:rPr lang="en-US" altLang="zh-TW" sz="2400" b="0" i="0" dirty="0" smtClean="0"/>
                        <m:t> </m:t>
                      </m:r>
                      <m:r>
                        <m:rPr>
                          <m:nor/>
                        </m:rPr>
                        <a:rPr lang="en-US" altLang="zh-TW" sz="2400" i="0" dirty="0" smtClean="0"/>
                        <m:t>Percent</m:t>
                      </m:r>
                      <m:r>
                        <m:rPr>
                          <m:nor/>
                        </m:rPr>
                        <a:rPr lang="en-US" altLang="zh-TW" sz="2400" i="0" dirty="0" smtClean="0"/>
                        <m:t> </m:t>
                      </m:r>
                      <m:r>
                        <m:rPr>
                          <m:nor/>
                        </m:rPr>
                        <a:rPr lang="en-US" altLang="zh-TW" sz="2400" i="0" dirty="0" smtClean="0"/>
                        <m:t>Frequency</m:t>
                      </m:r>
                      <m:r>
                        <m:rPr>
                          <m:nor/>
                        </m:rPr>
                        <a:rPr lang="en-US" altLang="zh-TW" sz="2400" i="0" dirty="0" smtClean="0"/>
                        <m:t> = 10.72% + 12.84% + 11.64% + 15.52% = 50.72%</m:t>
                      </m:r>
                    </m:oMath>
                  </m:oMathPara>
                </a14:m>
                <a:endParaRPr lang="en-US" altLang="zh-TW" sz="2400" b="1" dirty="0"/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What does 50.72% mean?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“Approximately 50.72% of visitors were age 39 or younger.”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E20FCBB-1258-0B36-3C08-18321335E5E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581F363B-FC50-CEC9-8A90-A6420889B280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FE1B99-07FC-3BE6-62C2-3999721D0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Solutions to In-class Exercise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7C32A2-A426-5493-1C5D-5CEAA6C116B2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BB6DE2-5223-22A5-90D2-9D7DCC5D2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38608E0-DAB6-8704-9FA0-DC182E3E01BF}"/>
              </a:ext>
            </a:extLst>
          </p:cNvPr>
          <p:cNvSpPr/>
          <p:nvPr/>
        </p:nvSpPr>
        <p:spPr>
          <a:xfrm>
            <a:off x="3296347" y="1847088"/>
            <a:ext cx="5509325" cy="905256"/>
          </a:xfrm>
          <a:prstGeom prst="roundRect">
            <a:avLst/>
          </a:prstGeom>
          <a:noFill/>
          <a:ln w="12700">
            <a:solidFill>
              <a:srgbClr val="7712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F7DBB8B-E052-E7E7-14A7-6F86C7EDB625}"/>
              </a:ext>
            </a:extLst>
          </p:cNvPr>
          <p:cNvSpPr/>
          <p:nvPr/>
        </p:nvSpPr>
        <p:spPr>
          <a:xfrm>
            <a:off x="989011" y="3956304"/>
            <a:ext cx="10166669" cy="515112"/>
          </a:xfrm>
          <a:prstGeom prst="roundRect">
            <a:avLst/>
          </a:prstGeom>
          <a:noFill/>
          <a:ln w="12700">
            <a:solidFill>
              <a:srgbClr val="7712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BB8F4D-EAC2-E30E-DC66-654750C98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24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07733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22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E8C6BE-B5D6-3857-3DA7-F4C91A276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98C1E8F-AD67-7B48-08C6-FE7AB9CDC3B1}"/>
              </a:ext>
            </a:extLst>
          </p:cNvPr>
          <p:cNvSpPr txBox="1"/>
          <p:nvPr/>
        </p:nvSpPr>
        <p:spPr>
          <a:xfrm>
            <a:off x="-1" y="2705725"/>
            <a:ext cx="1218882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400" dirty="0">
                <a:solidFill>
                  <a:schemeClr val="bg1"/>
                </a:solidFill>
              </a:rPr>
              <a:t>Summarizing Data for</a:t>
            </a:r>
          </a:p>
          <a:p>
            <a:pPr algn="ctr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400" dirty="0">
                <a:solidFill>
                  <a:schemeClr val="bg1"/>
                </a:solidFill>
              </a:rPr>
              <a:t>Two Variables Using Tables</a:t>
            </a:r>
            <a:endParaRPr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2609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6C4D22-56E7-6D3C-F726-62D4BB73CD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7983B8F-2E57-947C-448E-86BF74DF05BC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859DAC-ACD5-E343-51EA-DFC2B0C50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Time of Entry and Total Spending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91D8A70-0D2B-DC7D-DDA4-27278B8020A5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7AB1E1-994C-1671-C9B4-60061A187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CA49280-A27F-F5DD-8A99-DF0A328E4C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384" y="1084632"/>
            <a:ext cx="10484053" cy="5257800"/>
          </a:xfrm>
          <a:prstGeom prst="rect">
            <a:avLst/>
          </a:prstGeom>
        </p:spPr>
      </p:pic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36B52B89-12F3-4678-014D-31F682711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26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99402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231CF9-0439-1D0B-3D6D-E4BAF3A0E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912AE2-23E1-7CB2-EA6E-370A5EC423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494656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Suppose we want to examine the relationship between guests’ time of entry into Disneyland (</a:t>
            </a:r>
            <a:r>
              <a:rPr lang="en-US" altLang="zh-TW" sz="2400" dirty="0" err="1">
                <a:latin typeface="Rockwell" panose="02060603020205020403" pitchFamily="18" charset="0"/>
              </a:rPr>
              <a:t>EntryWindow</a:t>
            </a:r>
            <a:r>
              <a:rPr lang="en-US" altLang="zh-TW" sz="2400" dirty="0"/>
              <a:t>) and how much they spent during their visit (</a:t>
            </a:r>
            <a:r>
              <a:rPr lang="en-US" altLang="zh-TW" sz="2400" dirty="0" err="1">
                <a:latin typeface="Rockwell" panose="02060603020205020403" pitchFamily="18" charset="0"/>
              </a:rPr>
              <a:t>TotalSpending</a:t>
            </a:r>
            <a:r>
              <a:rPr lang="en-US" altLang="zh-TW" sz="2400" dirty="0"/>
              <a:t>).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 err="1">
                <a:latin typeface="Rockwell" panose="02060603020205020403" pitchFamily="18" charset="0"/>
              </a:rPr>
              <a:t>EntryWindow</a:t>
            </a:r>
            <a:r>
              <a:rPr lang="en-US" altLang="zh-TW" sz="2000" dirty="0"/>
              <a:t> is a categorical variable with three classes: Morning, Midday, and Late Afternoon/Evening.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 err="1">
                <a:latin typeface="Rockwell" panose="02060603020205020403" pitchFamily="18" charset="0"/>
              </a:rPr>
              <a:t>TotalSpending</a:t>
            </a:r>
            <a:r>
              <a:rPr lang="en-US" altLang="zh-TW" sz="2000" dirty="0"/>
              <a:t> is a quantitative variable ranging from $51.84 to $650.</a:t>
            </a:r>
          </a:p>
          <a:p>
            <a:pPr lvl="4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We can imagine a table that summarizes the relationship between these two variables.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E67E91D-7162-A270-110E-A4431B77623C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1D34AB-6920-0EFC-1AB9-E4C120940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Summarizing Two Variables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403547-2136-F90F-24CD-D9A720AAD6DE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83643D-5E1A-F55C-2C72-A5693B46C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F1F4394-A8C4-4FFF-48DB-398DCE173D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611" y="3841423"/>
            <a:ext cx="8229600" cy="2628445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41704-7A1A-640E-134D-06254E47B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27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06227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1A91C9-2434-D76C-AA04-2BA9C7AF3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D72252-13F8-321C-F3C4-9766A1A388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34770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A </a:t>
            </a:r>
            <a:r>
              <a:rPr lang="en-US" altLang="zh-TW" sz="2400" b="1" dirty="0"/>
              <a:t>crosstabulation</a:t>
            </a:r>
            <a:r>
              <a:rPr lang="en-US" altLang="zh-TW" sz="2400" dirty="0"/>
              <a:t> is a tabular summary of data for two variables:</a:t>
            </a:r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The rows each represent the three classes in the variable </a:t>
            </a:r>
            <a:r>
              <a:rPr lang="en-US" altLang="zh-TW" sz="2000" dirty="0" err="1">
                <a:latin typeface="Rockwell" panose="02060603020205020403" pitchFamily="18" charset="0"/>
              </a:rPr>
              <a:t>EntryWindow</a:t>
            </a:r>
            <a:r>
              <a:rPr lang="en-US" altLang="zh-TW" sz="2000" dirty="0"/>
              <a:t>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The columns represent grouped entries of </a:t>
            </a:r>
            <a:r>
              <a:rPr lang="en-US" altLang="zh-TW" sz="2000" dirty="0" err="1">
                <a:latin typeface="Rockwell" panose="02060603020205020403" pitchFamily="18" charset="0"/>
              </a:rPr>
              <a:t>TotalSpending</a:t>
            </a:r>
            <a:r>
              <a:rPr lang="en-US" altLang="zh-TW" sz="2000" dirty="0"/>
              <a:t>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Each cell shows the number of visitors that fall into that particular combination of categories.</a:t>
            </a:r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1F03F6E-4D3E-DC1A-95D4-B9C6E5EAB2F1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A74044-6A0D-A860-A970-48C1C1FE9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Crosstabulation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E0F13E9-85E0-D352-9383-D088DFCB0FA8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F11753-B646-D9F3-C607-D834876C2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AB020C2-D13A-3C5B-C89C-2E242A07B5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611" y="1767356"/>
            <a:ext cx="8229600" cy="2662754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C47803-A53B-C724-931B-FD88F0F1B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28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12208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0E49CC-924A-F620-F32B-8379CE24CC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803277-8E04-77D4-4C08-509520C5D8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34770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A </a:t>
            </a:r>
            <a:r>
              <a:rPr lang="en-US" altLang="zh-TW" sz="2400" b="1" dirty="0"/>
              <a:t>crosstabulation</a:t>
            </a:r>
            <a:r>
              <a:rPr lang="en-US" altLang="zh-TW" sz="2400" dirty="0"/>
              <a:t> is a tabular summary of data for two variables:</a:t>
            </a:r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For example, consider the cell containing 464 (the rectangle).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This means that 464 visitors entered Disneyland during midday and spent between $250 and $350 during their visit.</a:t>
            </a:r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DAAD07C-C25F-853F-0AFF-4DB6BCE347A4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5F6E5C-68CB-B531-F5D7-31CE25BC9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Crosstabulation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6449E60-BCAA-7F04-E286-D9F59066D29C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2B7EA6-EA85-D3DC-F1F9-FFD75F58A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EF8D4D0-D4CE-BD39-E95A-A5C92D0D6F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611" y="1767356"/>
            <a:ext cx="8229600" cy="266275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B8DE76E-E7A3-2718-2F5C-E912BA4F9CFA}"/>
              </a:ext>
            </a:extLst>
          </p:cNvPr>
          <p:cNvSpPr/>
          <p:nvPr/>
        </p:nvSpPr>
        <p:spPr>
          <a:xfrm>
            <a:off x="5934456" y="2906709"/>
            <a:ext cx="502920" cy="384048"/>
          </a:xfrm>
          <a:prstGeom prst="rect">
            <a:avLst/>
          </a:prstGeom>
          <a:noFill/>
          <a:ln w="28575">
            <a:solidFill>
              <a:srgbClr val="7712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4539778-6AFB-0FC2-C8BD-8F17AD6389AE}"/>
              </a:ext>
            </a:extLst>
          </p:cNvPr>
          <p:cNvCxnSpPr/>
          <p:nvPr/>
        </p:nvCxnSpPr>
        <p:spPr>
          <a:xfrm>
            <a:off x="6185916" y="2221992"/>
            <a:ext cx="0" cy="603504"/>
          </a:xfrm>
          <a:prstGeom prst="straightConnector1">
            <a:avLst/>
          </a:prstGeom>
          <a:ln>
            <a:solidFill>
              <a:srgbClr val="7712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6D99EA1-181C-54EF-F6BB-D6306D9A7633}"/>
              </a:ext>
            </a:extLst>
          </p:cNvPr>
          <p:cNvCxnSpPr>
            <a:cxnSpLocks/>
          </p:cNvCxnSpPr>
          <p:nvPr/>
        </p:nvCxnSpPr>
        <p:spPr>
          <a:xfrm>
            <a:off x="3429000" y="3106794"/>
            <a:ext cx="2433828" cy="0"/>
          </a:xfrm>
          <a:prstGeom prst="straightConnector1">
            <a:avLst/>
          </a:prstGeom>
          <a:ln>
            <a:solidFill>
              <a:srgbClr val="7712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F9CA55-8CDF-621A-D0A9-15D14DE95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29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61627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56665C-907D-0F9F-A544-372084381A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007CDB-0D6F-F527-97E9-D11A81D139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18985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A </a:t>
            </a:r>
            <a:r>
              <a:rPr lang="en-US" altLang="zh-TW" sz="2400" b="1" dirty="0"/>
              <a:t>frequency distribution</a:t>
            </a:r>
            <a:r>
              <a:rPr lang="en-US" altLang="zh-TW" sz="2400" dirty="0"/>
              <a:t> is a tabular summary of data showing the number (frequency) of observations within each of several nonoverlapping categories or classes.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For instance, suppose we are interested in the number of visitors who entered Disneyland through each of the entrances: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Main Entrance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Downtown Disney Gate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Hotel Guest Entrance</a:t>
            </a:r>
          </a:p>
          <a:p>
            <a:pPr lvl="4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This is equivalent to asking for a frequency distribution.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Frequency: “How many guests entered through each entrance?”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Categories: “Main Entrance,” “Downtown Disney Gate,” etc.</a:t>
            </a:r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A520305-50AA-ABD1-9790-8DC36D8EA7E8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C43158-06BE-4B36-20ED-473658726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Frequency Distribution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D1DB7C-C986-562B-98CF-9C9CCF430282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C64691-B746-C929-947E-F47113591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9D12E3-2C68-72C1-D9F8-07E10E9E5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3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19403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5D2093-744E-B309-C8BA-FD511B79FA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734CFB-083B-D922-69C9-9B598745F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34770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Dividing each cell value by the column totals in the bottom row of the crosstabulation provides the relative frequency distribution of Entry Time for each </a:t>
            </a:r>
            <a:r>
              <a:rPr lang="en-US" altLang="zh-TW" sz="2400" dirty="0" err="1">
                <a:latin typeface="Rockwell" panose="02060603020205020403" pitchFamily="18" charset="0"/>
              </a:rPr>
              <a:t>TotalSpending</a:t>
            </a:r>
            <a:r>
              <a:rPr lang="en-US" altLang="zh-TW" sz="2400" dirty="0"/>
              <a:t> class: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For example, the highlighted cell indicates that approximately 34.6% of visitors who spent between $250 and $350 entered Disneyland during midday.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So, dividing by the column totals provides the relative frequency distribution of </a:t>
            </a:r>
            <a:r>
              <a:rPr lang="en-US" altLang="zh-TW" sz="2000" dirty="0" err="1">
                <a:latin typeface="Rockwell" panose="02060603020205020403" pitchFamily="18" charset="0"/>
              </a:rPr>
              <a:t>EntryWindow</a:t>
            </a:r>
            <a:r>
              <a:rPr lang="en-US" altLang="zh-TW" sz="2000" dirty="0"/>
              <a:t> for each </a:t>
            </a:r>
            <a:r>
              <a:rPr lang="en-US" altLang="zh-TW" sz="2000" dirty="0" err="1">
                <a:latin typeface="Rockwell" panose="02060603020205020403" pitchFamily="18" charset="0"/>
              </a:rPr>
              <a:t>TotalSpending</a:t>
            </a:r>
            <a:r>
              <a:rPr lang="en-US" altLang="zh-TW" sz="2000" dirty="0"/>
              <a:t> class.</a:t>
            </a:r>
            <a:endParaRPr lang="en-US" altLang="zh-TW" sz="24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DE55669-6CE1-1D87-8C8F-D311419ECD4F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1A943F-A035-29CB-3923-896FF32BC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Crosstabulation and Relative Frequencies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DBF5322-4E02-D0FB-9E1B-16E128D7CAEE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C6B668-D913-2308-F261-1B1FA1291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2A5BF4A-86AE-ADBA-0D55-EEB629D534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611" y="2157235"/>
            <a:ext cx="8229600" cy="240142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BF8DDFA-D900-926F-E315-AD31D67DB502}"/>
              </a:ext>
            </a:extLst>
          </p:cNvPr>
          <p:cNvSpPr/>
          <p:nvPr/>
        </p:nvSpPr>
        <p:spPr>
          <a:xfrm>
            <a:off x="6409944" y="3457374"/>
            <a:ext cx="603504" cy="437969"/>
          </a:xfrm>
          <a:prstGeom prst="rect">
            <a:avLst/>
          </a:prstGeom>
          <a:noFill/>
          <a:ln w="28575">
            <a:solidFill>
              <a:srgbClr val="7712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861250-FAD0-D95D-8E59-AF3D32E15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30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71593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5C8CB-C51F-72D6-B338-FC2C75C70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solidFill>
                  <a:srgbClr val="000000">
                    <a:alpha val="0"/>
                  </a:srgbClr>
                </a:solidFill>
              </a:rPr>
              <a:t>Poll Everywhere multiple choice poll activity
Activity Title: Suppose we divide each cell in the crosstabulation by its row total. What does the highlighted value 0.251 represent?
Slide 33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123EE6C-B250-7834-D91D-668A458D1A4E}"/>
              </a:ext>
            </a:extLst>
          </p:cNvPr>
          <p:cNvPicPr>
            <a:picLocks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90500" y="190500"/>
            <a:ext cx="117983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5328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6305B-2829-7603-81DA-61A8EE18A8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7E9445-CF23-4F44-1963-C1A94649F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34770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Dividing each cell by its row total (in the rightmost column of the original crosstabulation) provides the relative frequency distribution of </a:t>
            </a:r>
            <a:r>
              <a:rPr lang="en-US" altLang="zh-TW" sz="2400" dirty="0" err="1">
                <a:latin typeface="Rockwell" panose="02060603020205020403" pitchFamily="18" charset="0"/>
              </a:rPr>
              <a:t>TotalSpending</a:t>
            </a:r>
            <a:r>
              <a:rPr lang="en-US" altLang="zh-TW" sz="2400" dirty="0">
                <a:latin typeface="Trebuchet MS" panose="020B0603020202020204" pitchFamily="34" charset="0"/>
              </a:rPr>
              <a:t> </a:t>
            </a:r>
            <a:r>
              <a:rPr lang="en-US" altLang="zh-TW" sz="2400" dirty="0">
                <a:latin typeface="Garamond" panose="02020404030301010803" pitchFamily="18" charset="0"/>
              </a:rPr>
              <a:t>for each entry time</a:t>
            </a:r>
            <a:r>
              <a:rPr lang="en-US" altLang="zh-TW" sz="2400" dirty="0"/>
              <a:t>: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The highlighted cell indicates that approximately 25.1% of visitors who entered Disneyland during midday spent between $250 and $350 during their visit.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The correct answer is option C.</a:t>
            </a:r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2208E4A-5BCC-8050-BBC0-84A8E21D0C05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A61C51-A0F4-B358-32EB-0453B2CF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Solution to In-class Poll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A87353-7A28-5301-F882-75C0EBDD4894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CD6AA4-3163-7E4A-4205-DF2EA04A1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8BC649-DF2C-CD96-D55E-BB740033B3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611" y="2173386"/>
            <a:ext cx="8229600" cy="238527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35E2E47-2057-1F30-1FE7-C706A84810E7}"/>
              </a:ext>
            </a:extLst>
          </p:cNvPr>
          <p:cNvSpPr/>
          <p:nvPr/>
        </p:nvSpPr>
        <p:spPr>
          <a:xfrm>
            <a:off x="6382512" y="3440028"/>
            <a:ext cx="603504" cy="437969"/>
          </a:xfrm>
          <a:prstGeom prst="rect">
            <a:avLst/>
          </a:prstGeom>
          <a:noFill/>
          <a:ln w="28575">
            <a:solidFill>
              <a:srgbClr val="7712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22F1CA-E732-50FA-022F-9E60672EF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32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86107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19AFA7-07D3-3A04-B7A1-C2D9F042A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38A41AA-8063-6A7F-1254-0F6B0F38DC10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60F4DA-BAA8-2456-29BA-C43A75989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2800" dirty="0">
                <a:solidFill>
                  <a:schemeClr val="bg1"/>
                </a:solidFill>
              </a:rPr>
              <a:t>  </a:t>
            </a:r>
            <a:r>
              <a:rPr lang="en-US" sz="2800" dirty="0" err="1">
                <a:solidFill>
                  <a:schemeClr val="bg1"/>
                </a:solidFill>
              </a:rPr>
              <a:t>minutephysics</a:t>
            </a:r>
            <a:r>
              <a:rPr lang="en-US" sz="2800" dirty="0">
                <a:solidFill>
                  <a:schemeClr val="bg1"/>
                </a:solidFill>
              </a:rPr>
              <a:t>. (2017, October 24). </a:t>
            </a:r>
            <a:r>
              <a:rPr lang="en-US" sz="2800" i="1" dirty="0">
                <a:solidFill>
                  <a:schemeClr val="bg1"/>
                </a:solidFill>
              </a:rPr>
              <a:t>Simpson’s Paradox</a:t>
            </a:r>
            <a:r>
              <a:rPr lang="en-US" sz="2800" dirty="0">
                <a:solidFill>
                  <a:schemeClr val="bg1"/>
                </a:solidFill>
              </a:rPr>
              <a:t> [Video]. </a:t>
            </a:r>
            <a:br>
              <a:rPr lang="en-US" sz="2800" dirty="0">
                <a:solidFill>
                  <a:schemeClr val="bg1"/>
                </a:solidFill>
              </a:rPr>
            </a:br>
            <a:r>
              <a:rPr lang="en-US" sz="2800" dirty="0">
                <a:solidFill>
                  <a:schemeClr val="bg1"/>
                </a:solidFill>
              </a:rPr>
              <a:t>  YouTube. https://youtu.be/ebEkn-BiW5k?si=vkw_5blX2MUvxvhO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057F87-BD55-B3A9-8A00-80108A82BBB2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9AC920-40B2-AC6B-C8D7-E5FF21703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pic>
        <p:nvPicPr>
          <p:cNvPr id="8" name="Online Media 7" title="Simpson's Paradox">
            <a:hlinkClick r:id="" action="ppaction://media"/>
            <a:extLst>
              <a:ext uri="{FF2B5EF4-FFF2-40B4-BE49-F238E27FC236}">
                <a16:creationId xmlns:a16="http://schemas.microsoft.com/office/drawing/2014/main" id="{93893323-8BEE-C9B1-DC90-1BE097E8599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239201" y="970332"/>
            <a:ext cx="9710420" cy="5486400"/>
          </a:xfrm>
          <a:prstGeom prst="rect">
            <a:avLst/>
          </a:prstGeom>
        </p:spPr>
      </p:pic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46B2704D-6AC8-9FD4-020E-331B14BD1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33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62194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BA3406-63D2-832E-8265-9413310CC6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00016F-F0DB-33DF-A08D-DD4EE2999A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34770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b="1" dirty="0"/>
              <a:t>Simpson’s Paradox</a:t>
            </a:r>
            <a:r>
              <a:rPr lang="en-US" altLang="zh-TW" sz="2400" dirty="0"/>
              <a:t> occurs when a relationship that appears in several separate groups reverses or disappears when the groups are combined.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It often arises because of a third hidden variable that influences both variables being studied and changes the overall pattern.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In our example, something like this could happen: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i="1" dirty="0"/>
              <a:t>Truth</a:t>
            </a:r>
            <a:r>
              <a:rPr lang="en-US" altLang="zh-TW" sz="2000" dirty="0"/>
              <a:t>: Morning visitors spend more than midday visitors within each age group.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i="1" dirty="0"/>
              <a:t>Hidden Variable</a:t>
            </a:r>
            <a:r>
              <a:rPr lang="en-US" altLang="zh-TW" sz="2000" dirty="0"/>
              <a:t>: Midday visitors may be older, on average, and older visitors may spend more overall.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i="1" dirty="0"/>
              <a:t>Paradox</a:t>
            </a:r>
            <a:r>
              <a:rPr lang="en-US" altLang="zh-TW" sz="2000" dirty="0"/>
              <a:t>: When all visitors are combined, it may appear that midday visitors spend more, even though the opposite is true within each age group.</a:t>
            </a:r>
          </a:p>
          <a:p>
            <a:pPr lvl="4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Always consider whether hidden groups or confounding variables may be affecting the data.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BA2558-A0AD-5870-7BB6-FF0E66A0FFC2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834440-3EA2-E473-7430-C1983229C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Simpson’s Paradox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186693A-FABA-6CD3-5793-8B682FA797B4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56D741-6434-1034-D5A9-B56AB93DA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46141A-DF50-5A58-48C7-25AB77F6B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34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56641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22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D858D0-2729-91A4-A87F-2B8D63032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A6474F2-E138-4078-37E1-6E9CF6135069}"/>
              </a:ext>
            </a:extLst>
          </p:cNvPr>
          <p:cNvSpPr txBox="1"/>
          <p:nvPr/>
        </p:nvSpPr>
        <p:spPr>
          <a:xfrm>
            <a:off x="-1" y="2705725"/>
            <a:ext cx="1218882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400" dirty="0">
                <a:solidFill>
                  <a:schemeClr val="bg1"/>
                </a:solidFill>
              </a:rPr>
              <a:t>Summarizing Data for</a:t>
            </a:r>
          </a:p>
          <a:p>
            <a:pPr algn="ctr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400" dirty="0">
                <a:solidFill>
                  <a:schemeClr val="bg1"/>
                </a:solidFill>
              </a:rPr>
              <a:t>Two Variables Using Graphs</a:t>
            </a:r>
          </a:p>
        </p:txBody>
      </p:sp>
    </p:spTree>
    <p:extLst>
      <p:ext uri="{BB962C8B-B14F-4D97-AF65-F5344CB8AC3E}">
        <p14:creationId xmlns:p14="http://schemas.microsoft.com/office/powerpoint/2010/main" val="4353565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BE6D19-88F8-7B7A-D8AF-4445140AF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ABDE11-268F-D9CD-ADAB-C5328932A3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34770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Suppose we are still interested in the relationship between visitors’ time of entry and their total spending during their visit.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A </a:t>
            </a:r>
            <a:r>
              <a:rPr lang="en-US" altLang="zh-TW" sz="2400" b="1" dirty="0"/>
              <a:t>scatter diagram</a:t>
            </a:r>
            <a:r>
              <a:rPr lang="en-US" altLang="zh-TW" sz="2400" dirty="0"/>
              <a:t> (or scatter plot) is a graphical display of the relationship between two quantitative variables. 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The vertical axis represents the total spending of each visitor.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The horizontal axis represents the visitors’ time of entry.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Each dot represents one visitor, where:</a:t>
            </a:r>
          </a:p>
          <a:p>
            <a:pPr lvl="2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1600" dirty="0"/>
              <a:t>The horizontal position indicates the visitor’s time of entry, and</a:t>
            </a:r>
          </a:p>
          <a:p>
            <a:pPr lvl="2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1600" dirty="0"/>
              <a:t>The vertical position indicates the visitor’s total spending.</a:t>
            </a:r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F08BF7-D81A-145C-8B71-3689C086F15D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FC9566-F0E6-7723-A4BE-960A2E45D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Scatter Diagrams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F8C29EC-7C50-927A-1B98-A4A1BA4BFE1E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6CEBC5-C8F8-6387-552E-FBE159C8F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245AF8CB-BD02-4893-9386-6AFDB07850E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214398"/>
              </p:ext>
            </p:extLst>
          </p:nvPr>
        </p:nvGraphicFramePr>
        <p:xfrm>
          <a:off x="7149687" y="3543300"/>
          <a:ext cx="4581939" cy="27618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DA7CDC-F36D-87E6-79FD-D8A23B601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36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83197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07B0FD-3304-808E-A0BB-2E640FF01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2F0E99-5D68-D5C9-6FFA-C16737BB9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34770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A useful tool that can be used alongside scatter diagrams is a </a:t>
            </a:r>
            <a:r>
              <a:rPr lang="en-US" altLang="zh-TW" sz="2400" b="1" dirty="0"/>
              <a:t>trendline</a:t>
            </a:r>
            <a:r>
              <a:rPr lang="en-US" altLang="zh-TW" sz="2400" dirty="0"/>
              <a:t>, which is a line that approximates the relationship between two variables.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The slightly downward-sloping trendline suggests that visitors who enter later in the day tend to spend slightly less than visitors who enter earlier in the day.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618249F-382C-E1E4-5ED6-E3B57B71A454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74241D-73B2-CD66-374B-B6F99D582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Scatter Diagrams and Trendlines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AAC09B4-636E-B3A1-6206-07354240E0F9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BF2920-B233-DA8B-3072-A0A2BB559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245AF8CB-BD02-4893-9386-6AFDB07850E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8701689"/>
              </p:ext>
            </p:extLst>
          </p:nvPr>
        </p:nvGraphicFramePr>
        <p:xfrm>
          <a:off x="3803441" y="2133807"/>
          <a:ext cx="4581939" cy="27618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13B2D2-E71D-4F2A-C292-6FF78B9A9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37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5395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C9590E-1611-6350-0378-C8649A1A0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F79AF46-E689-0C33-366B-381D745CCD10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F73FEB-995F-8E7C-042F-5B8953ED7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Trendlines and Relations Between Variables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73208E-C3FB-A9CC-E3C7-A5FF4F2A55D8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81CAC9-E520-9FF2-81FE-D10841541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3A60ED77-60D9-C8A5-C9A8-70F07DD3558C}"/>
              </a:ext>
            </a:extLst>
          </p:cNvPr>
          <p:cNvSpPr txBox="1">
            <a:spLocks/>
          </p:cNvSpPr>
          <p:nvPr/>
        </p:nvSpPr>
        <p:spPr>
          <a:xfrm>
            <a:off x="6094412" y="1300899"/>
            <a:ext cx="5552641" cy="51558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>
                <a:solidFill>
                  <a:srgbClr val="000000"/>
                </a:solidFill>
                <a:latin typeface="Garamond"/>
              </a:rPr>
              <a:t>Trendlines illustrate three common types of relationships between two variables:</a:t>
            </a:r>
            <a:endParaRPr lang="en-US" altLang="zh-TW" sz="1200" dirty="0">
              <a:solidFill>
                <a:srgbClr val="000000"/>
              </a:solidFill>
              <a:latin typeface="Garamond"/>
            </a:endParaRP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>
                <a:solidFill>
                  <a:srgbClr val="000000"/>
                </a:solidFill>
                <a:latin typeface="Garamond"/>
              </a:rPr>
              <a:t>Positive relation: As one variable increases, the other tends to increase. (e.g., advertising spending and sales)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>
                <a:solidFill>
                  <a:srgbClr val="000000"/>
                </a:solidFill>
                <a:latin typeface="Garamond"/>
              </a:rPr>
              <a:t>Negative relation: As one variable increases, the other tends to decrease. (e.g., price and quantity demanded)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>
                <a:solidFill>
                  <a:srgbClr val="000000"/>
                </a:solidFill>
                <a:latin typeface="Garamond"/>
              </a:rPr>
              <a:t>No relation: There is no clear pattern between the two variables. (e.g., student ID and GPA)</a:t>
            </a:r>
          </a:p>
          <a:p>
            <a:pPr lvl="4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>
              <a:solidFill>
                <a:srgbClr val="000000"/>
              </a:solidFill>
              <a:latin typeface="Garamond"/>
            </a:endParaRPr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>
                <a:solidFill>
                  <a:srgbClr val="000000"/>
                </a:solidFill>
                <a:latin typeface="Garamond"/>
              </a:rPr>
              <a:t>Trendlines help us summarize the general direction of a relationship.</a:t>
            </a:r>
          </a:p>
        </p:txBody>
      </p:sp>
      <p:pic>
        <p:nvPicPr>
          <p:cNvPr id="12" name="Picture 11" descr="A diagram of negative and negative relationship&#10;&#10;AI-generated content may be incorrect.">
            <a:extLst>
              <a:ext uri="{FF2B5EF4-FFF2-40B4-BE49-F238E27FC236}">
                <a16:creationId xmlns:a16="http://schemas.microsoft.com/office/drawing/2014/main" id="{96756173-672A-83FF-D404-C5CBAD52B7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970332"/>
            <a:ext cx="5486400" cy="5486400"/>
          </a:xfrm>
          <a:prstGeom prst="rect">
            <a:avLst/>
          </a:prstGeom>
        </p:spPr>
      </p:pic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D42B7C06-7252-65EC-83CC-C6283207A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38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14813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9410CF-0883-E480-32FE-49C8157F8D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A60DF8-FBC8-92FD-9650-E954053501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274427" cy="2216364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A </a:t>
            </a:r>
            <a:r>
              <a:rPr lang="en-US" altLang="zh-TW" sz="2400" b="1" dirty="0"/>
              <a:t>side-by-side bar chart </a:t>
            </a:r>
            <a:r>
              <a:rPr lang="en-US" altLang="zh-TW" sz="2400" dirty="0"/>
              <a:t>is a graphical display that shows multiple bar charts on the same set of axes.</a:t>
            </a:r>
          </a:p>
          <a:p>
            <a:pPr lvl="4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The figure below is a graphical representation of the crosstabulation between the two variables </a:t>
            </a:r>
            <a:r>
              <a:rPr lang="en-US" altLang="zh-TW" sz="2400" dirty="0" err="1">
                <a:latin typeface="Rockwell" panose="02060603020205020403" pitchFamily="18" charset="0"/>
              </a:rPr>
              <a:t>EntryWindow</a:t>
            </a:r>
            <a:r>
              <a:rPr lang="en-US" altLang="zh-TW" sz="2400" dirty="0"/>
              <a:t> and </a:t>
            </a:r>
            <a:r>
              <a:rPr lang="en-US" altLang="zh-TW" sz="2400" dirty="0" err="1">
                <a:latin typeface="Rockwell" panose="02060603020205020403" pitchFamily="18" charset="0"/>
              </a:rPr>
              <a:t>TotalSpending</a:t>
            </a:r>
            <a:r>
              <a:rPr lang="en-US" altLang="zh-TW" sz="2400" dirty="0"/>
              <a:t>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0A2E146-4EC3-DE3E-55AC-314C8BB72346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528D03-F4A5-961E-C867-0506397FF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Side-by-side Bar Charts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EC7807D-612E-14B5-7676-A046921394A6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B07A4E-663A-6385-687D-2A885D182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55ABB7A0-A739-BB91-A671-D038A03E344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5680246"/>
              </p:ext>
            </p:extLst>
          </p:nvPr>
        </p:nvGraphicFramePr>
        <p:xfrm>
          <a:off x="7159626" y="363874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858CFF4-9489-36B5-1C15-AF05C7FFD69B}"/>
              </a:ext>
            </a:extLst>
          </p:cNvPr>
          <p:cNvSpPr txBox="1">
            <a:spLocks/>
          </p:cNvSpPr>
          <p:nvPr/>
        </p:nvSpPr>
        <p:spPr>
          <a:xfrm>
            <a:off x="457199" y="3263842"/>
            <a:ext cx="6519673" cy="29352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>
                <a:solidFill>
                  <a:srgbClr val="000000"/>
                </a:solidFill>
                <a:latin typeface="Garamond"/>
              </a:rPr>
              <a:t>The horizontal axis represents the classes of </a:t>
            </a:r>
            <a:r>
              <a:rPr lang="en-US" altLang="zh-TW" sz="2000" dirty="0" err="1">
                <a:solidFill>
                  <a:srgbClr val="000000"/>
                </a:solidFill>
                <a:latin typeface="Rockwell" panose="02060603020205020403" pitchFamily="18" charset="0"/>
              </a:rPr>
              <a:t>EntryWindow</a:t>
            </a:r>
            <a:r>
              <a:rPr lang="en-US" altLang="zh-TW" sz="2000" dirty="0">
                <a:solidFill>
                  <a:srgbClr val="000000"/>
                </a:solidFill>
                <a:latin typeface="Garamond"/>
              </a:rPr>
              <a:t>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>
                <a:solidFill>
                  <a:srgbClr val="000000"/>
                </a:solidFill>
                <a:latin typeface="Garamond"/>
              </a:rPr>
              <a:t>The color of each bar represents a spending class for </a:t>
            </a:r>
            <a:r>
              <a:rPr lang="en-US" altLang="zh-TW" sz="2000" dirty="0" err="1">
                <a:solidFill>
                  <a:srgbClr val="000000"/>
                </a:solidFill>
                <a:latin typeface="Rockwell" panose="02060603020205020403" pitchFamily="18" charset="0"/>
              </a:rPr>
              <a:t>TotalSpending</a:t>
            </a:r>
            <a:r>
              <a:rPr lang="en-US" altLang="zh-TW" sz="2000" dirty="0">
                <a:solidFill>
                  <a:srgbClr val="000000"/>
                </a:solidFill>
                <a:latin typeface="Garamond"/>
              </a:rPr>
              <a:t>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>
                <a:solidFill>
                  <a:srgbClr val="000000"/>
                </a:solidFill>
                <a:latin typeface="Garamond"/>
              </a:rPr>
              <a:t>The height of each bar represents the number of observations.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>
                <a:solidFill>
                  <a:srgbClr val="000000"/>
                </a:solidFill>
                <a:latin typeface="Garamond"/>
              </a:rPr>
              <a:t>The Late Afternoon/Evening class has so few observations that its bars are barely visible.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>
              <a:solidFill>
                <a:srgbClr val="000000"/>
              </a:solidFill>
              <a:latin typeface="Garamond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B81E99-FFCF-E6A8-42F9-928505C0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39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23340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46F82D-6FB8-28D1-6E08-45D60DA464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E33261-6142-52A9-0EBC-ED93E0678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0025" y="1300900"/>
            <a:ext cx="6367029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Let’s see what this looks like using a small portion of the Disneyland data set.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We can count how many guests entered through each gate by counting how many times each gate appears in the </a:t>
            </a:r>
            <a:r>
              <a:rPr lang="en-US" altLang="zh-TW" sz="2400" dirty="0" err="1">
                <a:latin typeface="Rockwell" panose="02060603020205020403" pitchFamily="18" charset="0"/>
              </a:rPr>
              <a:t>EntryGate</a:t>
            </a:r>
            <a:r>
              <a:rPr lang="en-US" altLang="zh-TW" sz="2400" dirty="0"/>
              <a:t> variable.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The count reveals: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Main Entrance: 21 guests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Downtown Disney Gate: 2 guests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Hotel Guest Entrance: 3 guests</a:t>
            </a:r>
          </a:p>
          <a:p>
            <a:pPr lvl="4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BA628F0-A470-9EE2-68B6-7F1794DEE22B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5C1494-AEB6-920C-2E21-08E81735A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Frequency Distribution: A Brief Example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7189A5-65C6-8BA6-21E7-83D0039DE973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625F2E-A169-E4F3-DE1E-7E87A6782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703FF3D-5F65-785D-8924-52B9C31A9B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771" y="1300900"/>
            <a:ext cx="4738254" cy="50292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0B1A47C-FCFB-B84E-80CA-5C30F8FCBFE5}"/>
              </a:ext>
            </a:extLst>
          </p:cNvPr>
          <p:cNvSpPr/>
          <p:nvPr/>
        </p:nvSpPr>
        <p:spPr>
          <a:xfrm>
            <a:off x="3657600" y="1618488"/>
            <a:ext cx="1622425" cy="473659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17CE03-BD9C-EBDB-8B82-563AC8D6D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4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03245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E53A4-DFC1-610D-6C3E-8B60EDCD3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76249F-A7CC-02CA-6073-59222BFC03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274427" cy="2216364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A </a:t>
            </a:r>
            <a:r>
              <a:rPr lang="en-US" altLang="zh-TW" sz="2400" b="1" dirty="0"/>
              <a:t>stacked bar chart </a:t>
            </a:r>
            <a:r>
              <a:rPr lang="en-US" altLang="zh-TW" sz="2400" dirty="0"/>
              <a:t>is a bar chart in which each bar is divided into rectangular segments of different colors that show the </a:t>
            </a:r>
            <a:r>
              <a:rPr lang="en-US" altLang="zh-TW" sz="2400" i="1" dirty="0"/>
              <a:t>frequency</a:t>
            </a:r>
            <a:r>
              <a:rPr lang="en-US" altLang="zh-TW" sz="2400" dirty="0"/>
              <a:t> of each class.</a:t>
            </a:r>
          </a:p>
          <a:p>
            <a:pPr lvl="4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The figure below is another graphical representation of the crosstabulation between </a:t>
            </a:r>
            <a:r>
              <a:rPr lang="en-US" altLang="zh-TW" sz="2400" dirty="0" err="1">
                <a:latin typeface="Rockwell" panose="02060603020205020403" pitchFamily="18" charset="0"/>
              </a:rPr>
              <a:t>EntryWindow</a:t>
            </a:r>
            <a:r>
              <a:rPr lang="en-US" altLang="zh-TW" sz="2400" dirty="0"/>
              <a:t> and </a:t>
            </a:r>
            <a:r>
              <a:rPr lang="en-US" altLang="zh-TW" sz="2400" dirty="0" err="1">
                <a:latin typeface="Rockwell" panose="02060603020205020403" pitchFamily="18" charset="0"/>
              </a:rPr>
              <a:t>TotalSpending</a:t>
            </a:r>
            <a:r>
              <a:rPr lang="en-US" altLang="zh-TW" sz="2400" dirty="0"/>
              <a:t>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E1A84AA-87E9-B513-18B8-C0B1A267E201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64FE1A-369D-D5FB-609A-336F8C985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Stacked Bar Charts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429AEB3-9C77-800C-874D-1229968917DC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989CE6-20F4-1185-4E83-6F66F586A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F336C01-CA9E-5FCA-156F-3CF884864C71}"/>
              </a:ext>
            </a:extLst>
          </p:cNvPr>
          <p:cNvSpPr txBox="1">
            <a:spLocks/>
          </p:cNvSpPr>
          <p:nvPr/>
        </p:nvSpPr>
        <p:spPr>
          <a:xfrm>
            <a:off x="457199" y="3263842"/>
            <a:ext cx="6519673" cy="29352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>
                <a:solidFill>
                  <a:srgbClr val="000000"/>
                </a:solidFill>
                <a:latin typeface="Garamond"/>
              </a:rPr>
              <a:t>The horizontal axis represents the classes of </a:t>
            </a:r>
            <a:r>
              <a:rPr lang="en-US" altLang="zh-TW" sz="2000" dirty="0" err="1">
                <a:solidFill>
                  <a:srgbClr val="000000"/>
                </a:solidFill>
                <a:latin typeface="Rockwell" panose="02060603020205020403" pitchFamily="18" charset="0"/>
              </a:rPr>
              <a:t>EntryWindow</a:t>
            </a:r>
            <a:r>
              <a:rPr lang="en-US" altLang="zh-TW" sz="2000" dirty="0">
                <a:solidFill>
                  <a:srgbClr val="000000"/>
                </a:solidFill>
                <a:latin typeface="Garamond"/>
              </a:rPr>
              <a:t>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>
                <a:solidFill>
                  <a:srgbClr val="000000"/>
                </a:solidFill>
                <a:latin typeface="Garamond"/>
              </a:rPr>
              <a:t>The color of each segment within a bar represents a spending class for </a:t>
            </a:r>
            <a:r>
              <a:rPr lang="en-US" altLang="zh-TW" sz="2000" dirty="0" err="1">
                <a:solidFill>
                  <a:srgbClr val="000000"/>
                </a:solidFill>
                <a:latin typeface="Rockwell" panose="02060603020205020403" pitchFamily="18" charset="0"/>
              </a:rPr>
              <a:t>TotalSpending</a:t>
            </a:r>
            <a:r>
              <a:rPr lang="en-US" altLang="zh-TW" sz="2000" dirty="0">
                <a:solidFill>
                  <a:srgbClr val="000000"/>
                </a:solidFill>
                <a:latin typeface="Garamond"/>
              </a:rPr>
              <a:t>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>
                <a:solidFill>
                  <a:srgbClr val="000000"/>
                </a:solidFill>
                <a:latin typeface="Garamond"/>
              </a:rPr>
              <a:t>The height of each segment represents the number of observations (</a:t>
            </a:r>
            <a:r>
              <a:rPr lang="en-US" altLang="zh-TW" sz="2000" i="1" dirty="0">
                <a:solidFill>
                  <a:srgbClr val="000000"/>
                </a:solidFill>
                <a:latin typeface="Garamond"/>
              </a:rPr>
              <a:t>frequency</a:t>
            </a:r>
            <a:r>
              <a:rPr lang="en-US" altLang="zh-TW" sz="2000" dirty="0">
                <a:solidFill>
                  <a:srgbClr val="000000"/>
                </a:solidFill>
                <a:latin typeface="Garamond"/>
              </a:rPr>
              <a:t>) in that spending class.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>
                <a:solidFill>
                  <a:srgbClr val="000000"/>
                </a:solidFill>
                <a:latin typeface="Garamond"/>
              </a:rPr>
              <a:t>The total height of each bar represents the total number of observations for that entry window.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>
              <a:solidFill>
                <a:srgbClr val="000000"/>
              </a:solidFill>
              <a:latin typeface="Garamond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55ABB7A0-A739-BB91-A671-D038A03E344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8966338"/>
              </p:ext>
            </p:extLst>
          </p:nvPr>
        </p:nvGraphicFramePr>
        <p:xfrm>
          <a:off x="7159626" y="363874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07EDBB-2CBA-228D-E6DE-B63C85D46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40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59280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B32C02-F942-A871-3E4C-05578BF1A2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7AA618-2C70-1FE8-3782-6804382EA4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274427" cy="2216364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A </a:t>
            </a:r>
            <a:r>
              <a:rPr lang="en-US" altLang="zh-TW" sz="2400" b="1" dirty="0"/>
              <a:t>100% stacked bar chart </a:t>
            </a:r>
            <a:r>
              <a:rPr lang="en-US" altLang="zh-TW" sz="2400" dirty="0"/>
              <a:t>is a bar chart in which each bar is divided into rectangular segments of different colors that show the </a:t>
            </a:r>
            <a:r>
              <a:rPr lang="en-US" altLang="zh-TW" sz="2400" i="1" dirty="0"/>
              <a:t>relative frequency </a:t>
            </a:r>
            <a:r>
              <a:rPr lang="en-US" altLang="zh-TW" sz="2400" dirty="0"/>
              <a:t>of each class.</a:t>
            </a:r>
          </a:p>
          <a:p>
            <a:pPr lvl="4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The figure below is yet another graphical representation of the crosstabulation between </a:t>
            </a:r>
            <a:r>
              <a:rPr lang="en-US" altLang="zh-TW" sz="2400" dirty="0" err="1">
                <a:latin typeface="Rockwell" panose="02060603020205020403" pitchFamily="18" charset="0"/>
              </a:rPr>
              <a:t>EntryWindow</a:t>
            </a:r>
            <a:r>
              <a:rPr lang="en-US" altLang="zh-TW" sz="2400" dirty="0"/>
              <a:t> and </a:t>
            </a:r>
            <a:r>
              <a:rPr lang="en-US" altLang="zh-TW" sz="2400" dirty="0" err="1">
                <a:latin typeface="Rockwell" panose="02060603020205020403" pitchFamily="18" charset="0"/>
              </a:rPr>
              <a:t>TotalSpending</a:t>
            </a:r>
            <a:r>
              <a:rPr lang="en-US" altLang="zh-TW" sz="2400" dirty="0"/>
              <a:t>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F469E5D-CF90-C00B-FF76-9A3A2FEF4CF4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C5DE1A-E3AC-370D-E06C-C95ACAE46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100% Stacked Bar Charts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235EEE-8AF9-5BF8-EA5D-4B2AAD91D3A7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D13C24-89B4-61A6-33B5-52E6A8C2A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EE9694B-8EE8-2AEA-AD9E-50EC35FE8336}"/>
              </a:ext>
            </a:extLst>
          </p:cNvPr>
          <p:cNvSpPr txBox="1">
            <a:spLocks/>
          </p:cNvSpPr>
          <p:nvPr/>
        </p:nvSpPr>
        <p:spPr>
          <a:xfrm>
            <a:off x="457199" y="3263842"/>
            <a:ext cx="6519673" cy="29352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>
                <a:solidFill>
                  <a:srgbClr val="000000"/>
                </a:solidFill>
                <a:latin typeface="Garamond"/>
              </a:rPr>
              <a:t>The horizontal axis represents the classes of </a:t>
            </a:r>
            <a:r>
              <a:rPr lang="en-US" altLang="zh-TW" sz="2000" dirty="0" err="1">
                <a:solidFill>
                  <a:srgbClr val="000000"/>
                </a:solidFill>
                <a:latin typeface="Rockwell" panose="02060603020205020403" pitchFamily="18" charset="0"/>
              </a:rPr>
              <a:t>EntryWindow</a:t>
            </a:r>
            <a:r>
              <a:rPr lang="en-US" altLang="zh-TW" sz="2000" dirty="0">
                <a:solidFill>
                  <a:srgbClr val="000000"/>
                </a:solidFill>
                <a:latin typeface="Garamond"/>
              </a:rPr>
              <a:t>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>
                <a:solidFill>
                  <a:srgbClr val="000000"/>
                </a:solidFill>
                <a:latin typeface="Garamond"/>
              </a:rPr>
              <a:t>The color of each segment within a bar represents a spending class for </a:t>
            </a:r>
            <a:r>
              <a:rPr lang="en-US" altLang="zh-TW" sz="2000" dirty="0" err="1">
                <a:solidFill>
                  <a:srgbClr val="000000"/>
                </a:solidFill>
                <a:latin typeface="Rockwell" panose="02060603020205020403" pitchFamily="18" charset="0"/>
              </a:rPr>
              <a:t>TotalSpending</a:t>
            </a:r>
            <a:r>
              <a:rPr lang="en-US" altLang="zh-TW" sz="2000" dirty="0">
                <a:solidFill>
                  <a:srgbClr val="000000"/>
                </a:solidFill>
                <a:latin typeface="Garamond"/>
              </a:rPr>
              <a:t>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>
                <a:solidFill>
                  <a:srgbClr val="000000"/>
                </a:solidFill>
                <a:latin typeface="Garamond"/>
              </a:rPr>
              <a:t>The height of each segment represents the </a:t>
            </a:r>
            <a:r>
              <a:rPr lang="en-US" altLang="zh-TW" sz="2000" i="1" dirty="0">
                <a:solidFill>
                  <a:srgbClr val="000000"/>
                </a:solidFill>
                <a:latin typeface="Garamond"/>
              </a:rPr>
              <a:t>relative frequency </a:t>
            </a:r>
            <a:r>
              <a:rPr lang="en-US" altLang="zh-TW" sz="2000" dirty="0">
                <a:solidFill>
                  <a:srgbClr val="000000"/>
                </a:solidFill>
                <a:latin typeface="Garamond"/>
              </a:rPr>
              <a:t>of observations in that spending class.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>
                <a:solidFill>
                  <a:srgbClr val="000000"/>
                </a:solidFill>
                <a:latin typeface="Garamond"/>
              </a:rPr>
              <a:t>Each bar has the same total height because the segment heights sum to 100%.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55ABB7A0-A739-BB91-A671-D038A03E344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9873896"/>
              </p:ext>
            </p:extLst>
          </p:nvPr>
        </p:nvGraphicFramePr>
        <p:xfrm>
          <a:off x="7159626" y="363874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CFB043-47C4-BF1A-DCBF-38A283991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41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05708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C501BB-87C5-1A69-6F83-F2A64D450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228512-DBF3-5D33-EE70-930E295BEB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274427" cy="2216364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While there is no single “best” way to visualize data, the following table provides general guidelines for choosing among common graphical displays.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1B85BF-6C29-1547-604B-441137ACE851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50980A-391A-88CF-FC1A-54A6BAC77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Choosing the Right Visualization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4C43D5F-4360-E888-9DC3-EB6D6BF5660F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999E5C-891E-71C9-EB5B-ACE0FE419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3301C62-EAB8-162C-F54A-DECFFC16A0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8602937"/>
              </p:ext>
            </p:extLst>
          </p:nvPr>
        </p:nvGraphicFramePr>
        <p:xfrm>
          <a:off x="457198" y="2209800"/>
          <a:ext cx="11274428" cy="4017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2">
                  <a:extLst>
                    <a:ext uri="{9D8B030D-6E8A-4147-A177-3AD203B41FA5}">
                      <a16:colId xmlns:a16="http://schemas.microsoft.com/office/drawing/2014/main" val="66815619"/>
                    </a:ext>
                  </a:extLst>
                </a:gridCol>
                <a:gridCol w="3171825">
                  <a:extLst>
                    <a:ext uri="{9D8B030D-6E8A-4147-A177-3AD203B41FA5}">
                      <a16:colId xmlns:a16="http://schemas.microsoft.com/office/drawing/2014/main" val="4237461061"/>
                    </a:ext>
                  </a:extLst>
                </a:gridCol>
                <a:gridCol w="2655094">
                  <a:extLst>
                    <a:ext uri="{9D8B030D-6E8A-4147-A177-3AD203B41FA5}">
                      <a16:colId xmlns:a16="http://schemas.microsoft.com/office/drawing/2014/main" val="3510324434"/>
                    </a:ext>
                  </a:extLst>
                </a:gridCol>
                <a:gridCol w="2818607">
                  <a:extLst>
                    <a:ext uri="{9D8B030D-6E8A-4147-A177-3AD203B41FA5}">
                      <a16:colId xmlns:a16="http://schemas.microsoft.com/office/drawing/2014/main" val="354704484"/>
                    </a:ext>
                  </a:extLst>
                </a:gridCol>
              </a:tblGrid>
              <a:tr h="669544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Visualization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Best For…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Strength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Weakness</a:t>
                      </a:r>
                    </a:p>
                  </a:txBody>
                  <a:tcPr anchor="ctr">
                    <a:solidFill>
                      <a:srgbClr val="7712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0676394"/>
                  </a:ext>
                </a:extLst>
              </a:tr>
              <a:tr h="669544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Garamond" panose="02020404030301010803" pitchFamily="18" charset="0"/>
                        </a:rPr>
                        <a:t>Crosstabulation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Showing exact numerical values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Most precise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Hard to identify patterns quickly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0508024"/>
                  </a:ext>
                </a:extLst>
              </a:tr>
              <a:tr h="669544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Garamond" panose="02020404030301010803" pitchFamily="18" charset="0"/>
                        </a:rPr>
                        <a:t>Side-by-side Bar Chart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Comparing counts across classes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Easy to compare individual bars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Can become cluttered when there are many classes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04204268"/>
                  </a:ext>
                </a:extLst>
              </a:tr>
              <a:tr h="669544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Garamond" panose="02020404030301010803" pitchFamily="18" charset="0"/>
                        </a:rPr>
                        <a:t>Stacked Bar Chart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Comparing totals and composition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Shows both totals and breakdowns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Hard to compare interior segments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0299063"/>
                  </a:ext>
                </a:extLst>
              </a:tr>
              <a:tr h="669544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Garamond" panose="02020404030301010803" pitchFamily="18" charset="0"/>
                        </a:rPr>
                        <a:t>100% Stacked Bar Chart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Comparing relative frequencies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Highlights differences in proportions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Hides differences in sample sizes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28903936"/>
                  </a:ext>
                </a:extLst>
              </a:tr>
              <a:tr h="669544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Garamond" panose="02020404030301010803" pitchFamily="18" charset="0"/>
                        </a:rPr>
                        <a:t>Scatter Diagram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Examining relationships between two quantitative variables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Reveals trends and patterns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Garamond" panose="02020404030301010803" pitchFamily="18" charset="0"/>
                        </a:rPr>
                        <a:t>Not appropriate when one or both variables are categorical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38387977"/>
                  </a:ext>
                </a:extLst>
              </a:tr>
            </a:tbl>
          </a:graphicData>
        </a:graphic>
      </p:graphicFrame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7FB8BC-6B39-23F7-D910-09C6B6525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42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6581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F0953-7FFF-5806-4EDA-A43038877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solidFill>
                  <a:srgbClr val="000000">
                    <a:alpha val="0"/>
                  </a:srgbClr>
                </a:solidFill>
              </a:rPr>
              <a:t>Poll Everywhere multiple choice poll activity
Activity Title: Your boss gives you sales data for several stores, broken down by product category. They tell you: "Ignore differences in total sales. I only want to compare the percentage breakdown of sales across stores."Which visualization would you choose?
Slide 45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C1120C8-6235-A9E3-C52B-C1A360C9B5D8}"/>
              </a:ext>
            </a:extLst>
          </p:cNvPr>
          <p:cNvPicPr>
            <a:picLocks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90500" y="190500"/>
            <a:ext cx="117983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83821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22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F964BC-C13E-2547-C13F-C10847E91A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A307F0B-ABD6-3D2F-D3D9-146EBF3220B3}"/>
              </a:ext>
            </a:extLst>
          </p:cNvPr>
          <p:cNvSpPr txBox="1"/>
          <p:nvPr/>
        </p:nvSpPr>
        <p:spPr>
          <a:xfrm>
            <a:off x="-1" y="3044279"/>
            <a:ext cx="1218882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400" dirty="0">
                <a:solidFill>
                  <a:schemeClr val="bg1"/>
                </a:solidFill>
              </a:rPr>
              <a:t>Recap &amp; Preview</a:t>
            </a:r>
            <a:endParaRPr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51508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AD0D3-75F9-AC66-E339-9901DE6F1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6835BB-90E6-3E0A-81B8-DDBC0DDEB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18985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In this chapter, we learned how to organize and visualize data to uncover meaningful patterns.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Frequency, relative frequency, and percent frequency distributions summarize how data are distributed.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Bar charts and pie charts visualize categorical data, and histograms visualize quantitative data.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Crosstabulations summarize relationships between two variables.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Scatter diagrams and trendlines help reveal relationships between two variables.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Side-by-side, stacked, and 100% stacked bar charts provide alternative ways to visualize crosstabulations.</a:t>
            </a:r>
          </a:p>
          <a:p>
            <a:pPr lvl="4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The purpose of descriptive statistics is to organize data so that patterns become easier to see and interpret.</a:t>
            </a:r>
            <a:endParaRPr lang="en-US" altLang="zh-TW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A48173-3450-13BF-C367-F600593798AE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F89FA8-2460-DC9C-C37C-7D20C806C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Recap: Chapter 2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D01E9F-E8C7-EA86-FD4B-1CFA8B6FAD8F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9C57A6-7C71-3EE2-8512-42A25F53F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8D5CD8-1B68-70A0-AF3A-D57DDD461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45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0039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7DE93-1D39-D9D5-C7AC-373DE0E5A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8AA1CF6-D7C3-6DAE-CDF2-5C0B3F5ECF01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85452E-21C2-A093-B9DF-B41D78AE7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>
                <a:solidFill>
                  <a:schemeClr val="bg1"/>
                </a:solidFill>
              </a:rPr>
              <a:t>  Recap: Chapter 2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72B9512-7349-2342-E331-C048D180D939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B0D8C7-303B-3EAA-BB3B-34B55867A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ABA6A78-A23F-C608-71C1-99C9825112D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41772" y="1090319"/>
            <a:ext cx="6509110" cy="5246426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E337AE8-AADF-0A8E-C5E7-E14D8F2B9A2A}"/>
              </a:ext>
            </a:extLst>
          </p:cNvPr>
          <p:cNvSpPr txBox="1">
            <a:spLocks/>
          </p:cNvSpPr>
          <p:nvPr/>
        </p:nvSpPr>
        <p:spPr>
          <a:xfrm>
            <a:off x="7132320" y="1300899"/>
            <a:ext cx="4514733" cy="51558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>
                <a:solidFill>
                  <a:srgbClr val="000000"/>
                </a:solidFill>
                <a:latin typeface="Garamond"/>
              </a:rPr>
              <a:t>Key Questions to Ask When Visualizing Data: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>
                <a:solidFill>
                  <a:srgbClr val="000000"/>
                </a:solidFill>
                <a:latin typeface="Garamond"/>
              </a:rPr>
              <a:t>Is the variable categorical or quantitative?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>
                <a:solidFill>
                  <a:srgbClr val="000000"/>
                </a:solidFill>
                <a:latin typeface="Garamond"/>
              </a:rPr>
              <a:t>Am I analyzing one variable or two variables?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>
                <a:solidFill>
                  <a:srgbClr val="000000"/>
                </a:solidFill>
                <a:latin typeface="Garamond"/>
              </a:rPr>
              <a:t>Do I want exact numerical values or a visual summary?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>
                <a:solidFill>
                  <a:srgbClr val="000000"/>
                </a:solidFill>
                <a:latin typeface="Garamond"/>
              </a:rPr>
              <a:t>Which graph best communicates the pattern?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A76D5C98-A11F-532F-206D-502EC07E7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46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73328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51A8E4-E7C8-D19D-86D3-030AA6A65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49CAFF-9B43-78CA-BAEA-3A38D425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18985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In the next chapter, we will summarize data using numerical measures.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Topics include: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Measures of the typical or average value.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Measures of how spread out the data are.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Percentiles and quartiles, which show where a value stands relative to the rest of the data.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Standardized scores (z-scores), which tell us how unusual a value is.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Rules of thumb for understanding the distribution of data.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Methods for identifying unusually large or small values (outliers).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The five-number summary and boxplots.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Measures of how two quantitative variables move together.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63240C-8227-33CA-AF99-D0EF55886348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6EDD73-7133-E4AA-713D-AD3D76A81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Preview: Chapter 3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564DE4-D134-77A0-9EFC-4F54285A0746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92F7BE-07A9-1D9E-9E4B-EFBF9303B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18A6A6-3FC1-60E7-8869-8C14CE5EA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47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0081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27AFDC-55B8-1E26-36A0-C0AECD436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281F9AB-8314-E296-D436-CEC0E035A6EB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85ADA6-9C17-8ABA-C22C-28417E315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Frequency Distribution: Tabular View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42473C-1DEC-3440-2EAB-68A5A203FBFD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FCCBA-EF23-53D8-0386-64A57E22C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9601263-3742-B654-C337-071E16A1DB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189854" cy="4971884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A frequency distribution can be summarized using a </a:t>
            </a:r>
            <a:r>
              <a:rPr lang="en-US" altLang="zh-TW" sz="2400" b="1" dirty="0"/>
              <a:t>table</a:t>
            </a:r>
            <a:r>
              <a:rPr lang="en-US" altLang="zh-TW" sz="2400" dirty="0"/>
              <a:t>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A tabular representation makes it easy to see the exact frequencies.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Most guests entered through the Main Entrance, while the remaining entrances had relatively similar frequencies.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E8D35581-9F19-A71E-54EF-8E9419A914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8012" y="3007133"/>
            <a:ext cx="4448228" cy="2743200"/>
          </a:xfrm>
          <a:prstGeom prst="rect">
            <a:avLst/>
          </a:prstGeom>
        </p:spPr>
      </p:pic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F0B5BE17-36BF-A2D2-C936-6A18113F0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5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20265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99276-9570-7CB5-D690-F2081C04C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0DDBA21-C660-AB9F-3C74-6FC24B50924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The frequency distribution shows the number of observations in each class, but sometimes we are more interested in the proportion of observations in each class.</a:t>
                </a:r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 marL="0" indent="0" algn="ctr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b="1" dirty="0"/>
                  <a:t>Relative Frequency </a:t>
                </a:r>
                <a:r>
                  <a:rPr lang="en-US" altLang="zh-TW" sz="24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zh-TW" sz="2400" b="0" i="0" dirty="0" smtClean="0"/>
                          <m:t>Frequency</m:t>
                        </m:r>
                        <m:r>
                          <m:rPr>
                            <m:nor/>
                          </m:rPr>
                          <a:rPr lang="en-US" altLang="zh-TW" sz="2400" b="0" i="0" dirty="0" smtClean="0"/>
                          <m:t> </m:t>
                        </m:r>
                        <m:r>
                          <m:rPr>
                            <m:nor/>
                          </m:rPr>
                          <a:rPr lang="en-US" altLang="zh-TW" sz="2400" b="0" i="0" dirty="0" smtClean="0"/>
                          <m:t>of</m:t>
                        </m:r>
                        <m:r>
                          <m:rPr>
                            <m:nor/>
                          </m:rPr>
                          <a:rPr lang="en-US" altLang="zh-TW" sz="2400" b="0" i="0" dirty="0" smtClean="0"/>
                          <m:t> </m:t>
                        </m:r>
                        <m:r>
                          <m:rPr>
                            <m:nor/>
                          </m:rPr>
                          <a:rPr lang="en-US" altLang="zh-TW" sz="2400" b="0" i="0" dirty="0" smtClean="0"/>
                          <m:t>the</m:t>
                        </m:r>
                        <m:r>
                          <m:rPr>
                            <m:nor/>
                          </m:rPr>
                          <a:rPr lang="en-US" altLang="zh-TW" sz="2400" b="0" i="0" dirty="0" smtClean="0"/>
                          <m:t> </m:t>
                        </m:r>
                        <m:r>
                          <m:rPr>
                            <m:nor/>
                          </m:rPr>
                          <a:rPr lang="en-US" altLang="zh-TW" sz="2400" b="0" i="0" dirty="0" smtClean="0"/>
                          <m:t>Class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altLang="zh-TW" sz="2400" b="0" i="0" dirty="0" smtClean="0"/>
                          <m:t>Total</m:t>
                        </m:r>
                        <m:r>
                          <m:rPr>
                            <m:nor/>
                          </m:rPr>
                          <a:rPr lang="en-US" altLang="zh-TW" sz="2400" b="0" i="0" dirty="0" smtClean="0"/>
                          <m:t> </m:t>
                        </m:r>
                        <m:r>
                          <m:rPr>
                            <m:nor/>
                          </m:rPr>
                          <a:rPr lang="en-US" altLang="zh-TW" sz="2400" b="0" i="0" dirty="0" smtClean="0"/>
                          <m:t>Number</m:t>
                        </m:r>
                        <m:r>
                          <m:rPr>
                            <m:nor/>
                          </m:rPr>
                          <a:rPr lang="en-US" altLang="zh-TW" sz="2400" b="0" i="0" dirty="0" smtClean="0"/>
                          <m:t> </m:t>
                        </m:r>
                        <m:r>
                          <m:rPr>
                            <m:nor/>
                          </m:rPr>
                          <a:rPr lang="en-US" altLang="zh-TW" sz="2400" b="0" i="0" dirty="0" smtClean="0"/>
                          <m:t>of</m:t>
                        </m:r>
                        <m:r>
                          <m:rPr>
                            <m:nor/>
                          </m:rPr>
                          <a:rPr lang="en-US" altLang="zh-TW" sz="2400" b="0" i="0" dirty="0" smtClean="0"/>
                          <m:t> </m:t>
                        </m:r>
                        <m:r>
                          <m:rPr>
                            <m:nor/>
                          </m:rPr>
                          <a:rPr lang="en-US" altLang="zh-TW" sz="2400" b="0" i="0" dirty="0" smtClean="0"/>
                          <m:t>Observations</m:t>
                        </m:r>
                      </m:den>
                    </m:f>
                  </m:oMath>
                </a14:m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In our example, we can calculate the relative frequencies as follows: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Main Entrance: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21</m:t>
                        </m:r>
                      </m:num>
                      <m:den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26</m:t>
                        </m:r>
                      </m:den>
                    </m:f>
                    <m:r>
                      <a:rPr lang="en-US" altLang="zh-TW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0.808</m:t>
                    </m:r>
                  </m:oMath>
                </a14:m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Downtown Disney Gate: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26</m:t>
                        </m:r>
                      </m:den>
                    </m:f>
                    <m:r>
                      <a:rPr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0.077</m:t>
                    </m:r>
                  </m:oMath>
                </a14:m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Hotel Guest Entrance: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26</m:t>
                        </m:r>
                      </m:den>
                    </m:f>
                    <m:r>
                      <a:rPr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0.115</m:t>
                    </m:r>
                  </m:oMath>
                </a14:m>
                <a:endParaRPr lang="en-US" altLang="zh-TW" sz="20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0DDBA21-C660-AB9F-3C74-6FC24B50924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EA2E1A68-A3CE-CF8B-378F-4C9A611DEBEA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5E513C-50DD-28B9-D7B7-31711D060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Frequency and Relative Frequency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383509-0F34-6005-9F42-8740172B8F4F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CDBF5A-983A-4D20-9998-478BE50DC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878EF67-E159-C979-326E-6E3C65F9C49E}"/>
              </a:ext>
            </a:extLst>
          </p:cNvPr>
          <p:cNvSpPr txBox="1">
            <a:spLocks/>
          </p:cNvSpPr>
          <p:nvPr/>
        </p:nvSpPr>
        <p:spPr>
          <a:xfrm>
            <a:off x="4800599" y="4096512"/>
            <a:ext cx="6199633" cy="19933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ts val="3400"/>
              </a:lnSpc>
              <a:spcBef>
                <a:spcPts val="1000"/>
              </a:spcBef>
              <a:buFont typeface="Wingdings" panose="05000000000000000000" pitchFamily="2" charset="2"/>
              <a:buChar char="Ø"/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i="1" dirty="0">
                <a:solidFill>
                  <a:srgbClr val="000000"/>
                </a:solidFill>
                <a:latin typeface="Garamond"/>
              </a:rPr>
              <a:t>Approximately 81% of guests used the main entrance.</a:t>
            </a:r>
          </a:p>
          <a:p>
            <a:pPr lvl="1">
              <a:lnSpc>
                <a:spcPts val="3400"/>
              </a:lnSpc>
              <a:spcBef>
                <a:spcPts val="1000"/>
              </a:spcBef>
              <a:buFont typeface="Wingdings" panose="05000000000000000000" pitchFamily="2" charset="2"/>
              <a:buChar char="Ø"/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i="1" dirty="0">
                <a:solidFill>
                  <a:srgbClr val="000000"/>
                </a:solidFill>
                <a:latin typeface="Garamond"/>
              </a:rPr>
              <a:t>Approximately 7% of guests used the downtown Disney gate.</a:t>
            </a:r>
          </a:p>
          <a:p>
            <a:pPr lvl="1">
              <a:lnSpc>
                <a:spcPts val="3400"/>
              </a:lnSpc>
              <a:spcBef>
                <a:spcPts val="1000"/>
              </a:spcBef>
              <a:buFont typeface="Wingdings" panose="05000000000000000000" pitchFamily="2" charset="2"/>
              <a:buChar char="Ø"/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i="1" dirty="0">
                <a:solidFill>
                  <a:srgbClr val="000000"/>
                </a:solidFill>
                <a:latin typeface="Garamond"/>
              </a:rPr>
              <a:t>Approximately 12% of guests used the hotel guest entrance.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1162081-9FC4-F197-D8DD-9988CE1D6BA1}"/>
              </a:ext>
            </a:extLst>
          </p:cNvPr>
          <p:cNvSpPr/>
          <p:nvPr/>
        </p:nvSpPr>
        <p:spPr>
          <a:xfrm>
            <a:off x="2628835" y="2395728"/>
            <a:ext cx="6931152" cy="905256"/>
          </a:xfrm>
          <a:prstGeom prst="roundRect">
            <a:avLst/>
          </a:prstGeom>
          <a:noFill/>
          <a:ln w="38100">
            <a:solidFill>
              <a:srgbClr val="7712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E5E839-86E2-CBCE-2E2D-80DA91DCC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6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47345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86FFE5-B821-41EA-BD82-731837F0E3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02B78FF-6651-2C02-502D-C494C04A27ED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775B39-89E9-7AEB-548D-EF4AB13BB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Frequency Distribution: Tabular View Expanded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1FF34C-D616-9DD8-4914-2E27DFB7FA78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1D2D7F-D701-DE01-A026-851B01CC9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3B85CCF-0AC1-6B78-D1B7-7C60939C1B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189854" cy="4971884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A frequency distribution can be expanded to include relative frequencies.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Relative frequencies show the proportion of observations in each class.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The relative frequencies sum to 1.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Multiplying the relative frequencies by 100 gives the percent frequencies.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22200DA-2A08-E40E-9F36-00A0203F87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9089" y="3199157"/>
            <a:ext cx="6686073" cy="2743200"/>
          </a:xfrm>
          <a:prstGeom prst="rect">
            <a:avLst/>
          </a:prstGeom>
        </p:spPr>
      </p:pic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35FD5381-1DE3-4C58-ACA1-0BF773723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7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68412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35931A-F3F1-B16A-516A-B7C1D9F982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2CB35CC-F772-47DF-7432-F82A6EB27922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17C4AC-3804-B1F6-3FD1-583845054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Frequency Distribution: Bar Charts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500E213-6E7E-1FD5-05DA-C3340F78AFBE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67447E-7844-A153-9FFB-B6A44B3AC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D8DD9A58-4283-AF80-FC3E-0E28D2E044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189854" cy="4971884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A </a:t>
            </a:r>
            <a:r>
              <a:rPr lang="en-US" altLang="zh-TW" sz="2400" b="1" dirty="0"/>
              <a:t>bar chart</a:t>
            </a:r>
            <a:r>
              <a:rPr lang="en-US" altLang="zh-TW" sz="2400" dirty="0"/>
              <a:t> is a graphical display used to depict categorical data summarized in a frequency, relative frequency, or percent frequency distribution.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Conventionally, we place the class along the horizontal axis, while the vertical axis represents the frequency, relative frequency, or percent frequency.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Using bars of fixed widths, we extend the height of each bar to represent the frequency, relative frequency, or percent frequency of the class.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2E44D1C6-AC52-518D-992A-E2F536865DE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1988547"/>
              </p:ext>
            </p:extLst>
          </p:nvPr>
        </p:nvGraphicFramePr>
        <p:xfrm>
          <a:off x="3330780" y="3538728"/>
          <a:ext cx="5840651" cy="2964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DEF4E1-074D-2C66-9747-15A63B59E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8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51658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B1EF9-8DCA-0B38-E717-18C200A85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78FDF79-6255-39CA-52B8-18FF7ADE8151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D79ACF-5602-2D9A-2E19-C36421D2A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Frequency Distribution: Pie Charts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874506-288E-FECA-C2F2-A03F2D6E05F2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60A505-44E5-A79C-0947-ED78C5576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D15FA63B-59FB-133D-2ACB-8AB1FA4229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189854" cy="4971884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A </a:t>
            </a:r>
            <a:r>
              <a:rPr lang="en-US" altLang="zh-TW" sz="2400" b="1" dirty="0"/>
              <a:t>pie chart</a:t>
            </a:r>
            <a:r>
              <a:rPr lang="en-US" altLang="zh-TW" sz="2400" dirty="0"/>
              <a:t> is a graphical display used to depict categorical data summarized in a relative frequency or percent frequency distribution.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We first draw a circle to represent all the data.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Then we use the relative frequencies to divide the circle into sectors corresponding to the relative frequency of each class.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2E44D1C6-AC52-518D-992A-E2F536865DE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8965743"/>
              </p:ext>
            </p:extLst>
          </p:nvPr>
        </p:nvGraphicFramePr>
        <p:xfrm>
          <a:off x="3562049" y="3426956"/>
          <a:ext cx="5064724" cy="2763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78782250-3D14-CE3C-85A3-B4079DE46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9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34897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POLL_EMBED_ID" val="10f1bef6-a86e-4b34-9f19-ea1d1f01ccd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POLL_EMBED_ID" val="3d9ec31f-83d6-4db2-99a8-aa683c8a647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POLL_EMBED_ID" val="45a4aefe-4d54-4ee7-ac68-4722fcbb180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5178b066-ece4-42d6-be80-b911ff775fa2}" enabled="1" method="Privileged" siteId="{4881a8fa-b252-4912-b93a-7806c41bbe91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6654</TotalTime>
  <Words>3669</Words>
  <Application>Microsoft Office PowerPoint</Application>
  <PresentationFormat>Custom</PresentationFormat>
  <Paragraphs>454</Paragraphs>
  <Slides>47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6" baseType="lpstr">
      <vt:lpstr>Aptos</vt:lpstr>
      <vt:lpstr>Arial</vt:lpstr>
      <vt:lpstr>Calibri</vt:lpstr>
      <vt:lpstr>Cambria Math</vt:lpstr>
      <vt:lpstr>Garamond</vt:lpstr>
      <vt:lpstr>Rockwell</vt:lpstr>
      <vt:lpstr>Trebuchet MS</vt:lpstr>
      <vt:lpstr>Wingdings</vt:lpstr>
      <vt:lpstr>Office Theme</vt:lpstr>
      <vt:lpstr>PowerPoint Presentation</vt:lpstr>
      <vt:lpstr>PowerPoint Presentation</vt:lpstr>
      <vt:lpstr>  Frequency Distribution</vt:lpstr>
      <vt:lpstr>  Frequency Distribution: A Brief Example</vt:lpstr>
      <vt:lpstr>  Frequency Distribution: Tabular View</vt:lpstr>
      <vt:lpstr>  Frequency and Relative Frequency</vt:lpstr>
      <vt:lpstr>  Frequency Distribution: Tabular View Expanded</vt:lpstr>
      <vt:lpstr>  Frequency Distribution: Bar Charts</vt:lpstr>
      <vt:lpstr>  Frequency Distribution: Pie Charts</vt:lpstr>
      <vt:lpstr>Poll Everywhere multiple choice poll activity
Activity Title: Would you recommend using a pie chart to represent the share of visitors from each U.S. state?
Slide 11</vt:lpstr>
      <vt:lpstr>PowerPoint Presentation</vt:lpstr>
      <vt:lpstr>  Number of Classes</vt:lpstr>
      <vt:lpstr>  Frequency Distribution: Another Brief Example</vt:lpstr>
      <vt:lpstr>  Decisions: Number of Classes &amp; Widths of Classes</vt:lpstr>
      <vt:lpstr>  Example: Number of Classes &amp; Widths of Classes</vt:lpstr>
      <vt:lpstr>  Caveat: Number of Classes &amp; Widths of Classes</vt:lpstr>
      <vt:lpstr>  Decisions: Class Limits</vt:lpstr>
      <vt:lpstr>  Frequency Distribution: Tabular View</vt:lpstr>
      <vt:lpstr>  Frequency, Relative Frequency, &amp; Percent Frequency</vt:lpstr>
      <vt:lpstr>  Frequency Distribution: Dot Plot</vt:lpstr>
      <vt:lpstr>  Frequency Distribution: Histogram</vt:lpstr>
      <vt:lpstr>  Cumulative Distributions</vt:lpstr>
      <vt:lpstr>  In-class Exercise: Cumulative Percent Frequency</vt:lpstr>
      <vt:lpstr>  Solutions to In-class Exercise</vt:lpstr>
      <vt:lpstr>PowerPoint Presentation</vt:lpstr>
      <vt:lpstr>  Time of Entry and Total Spending</vt:lpstr>
      <vt:lpstr>  Summarizing Two Variables</vt:lpstr>
      <vt:lpstr>  Crosstabulation</vt:lpstr>
      <vt:lpstr>  Crosstabulation</vt:lpstr>
      <vt:lpstr>  Crosstabulation and Relative Frequencies</vt:lpstr>
      <vt:lpstr>Poll Everywhere multiple choice poll activity
Activity Title: Suppose we divide each cell in the crosstabulation by its row total. What does the highlighted value 0.251 represent?
Slide 33</vt:lpstr>
      <vt:lpstr>  Solution to In-class Poll</vt:lpstr>
      <vt:lpstr>  minutephysics. (2017, October 24). Simpson’s Paradox [Video].    YouTube. https://youtu.be/ebEkn-BiW5k?si=vkw_5blX2MUvxvhO</vt:lpstr>
      <vt:lpstr>  Simpson’s Paradox</vt:lpstr>
      <vt:lpstr>PowerPoint Presentation</vt:lpstr>
      <vt:lpstr>  Scatter Diagrams</vt:lpstr>
      <vt:lpstr>  Scatter Diagrams and Trendlines</vt:lpstr>
      <vt:lpstr>  Trendlines and Relations Between Variables</vt:lpstr>
      <vt:lpstr>  Side-by-side Bar Charts</vt:lpstr>
      <vt:lpstr>  Stacked Bar Charts</vt:lpstr>
      <vt:lpstr>  100% Stacked Bar Charts</vt:lpstr>
      <vt:lpstr>  Choosing the Right Visualization</vt:lpstr>
      <vt:lpstr>Poll Everywhere multiple choice poll activity
Activity Title: Your boss gives you sales data for several stores, broken down by product category. They tell you: "Ignore differences in total sales. I only want to compare the percentage breakdown of sales across stores."Which visualization would you choose?
Slide 45</vt:lpstr>
      <vt:lpstr>PowerPoint Presentation</vt:lpstr>
      <vt:lpstr>  Recap: Chapter 2</vt:lpstr>
      <vt:lpstr>  Recap: Chapter 2</vt:lpstr>
      <vt:lpstr>  Preview: Chapter 3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Brian Park</dc:creator>
  <cp:keywords/>
  <dc:description>generated using python-pptx</dc:description>
  <cp:lastModifiedBy>Brian Park</cp:lastModifiedBy>
  <cp:revision>237</cp:revision>
  <dcterms:created xsi:type="dcterms:W3CDTF">2013-01-27T09:14:16Z</dcterms:created>
  <dcterms:modified xsi:type="dcterms:W3CDTF">2026-07-22T19:14:14Z</dcterms:modified>
  <cp:category/>
</cp:coreProperties>
</file>